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1634" r:id="rId2"/>
    <p:sldId id="1636" r:id="rId3"/>
    <p:sldId id="1443" r:id="rId4"/>
    <p:sldId id="1446" r:id="rId5"/>
    <p:sldId id="1597" r:id="rId6"/>
    <p:sldId id="1702" r:id="rId7"/>
    <p:sldId id="1577" r:id="rId8"/>
    <p:sldId id="1694" r:id="rId9"/>
    <p:sldId id="1700" r:id="rId1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 baseline="-250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 baseline="-250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 baseline="-250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 baseline="-250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CFF"/>
    <a:srgbClr val="AEDAFF"/>
    <a:srgbClr val="225067"/>
    <a:srgbClr val="000000"/>
    <a:srgbClr val="1E3743"/>
    <a:srgbClr val="A4CCF0"/>
    <a:srgbClr val="9BC6DF"/>
    <a:srgbClr val="004DBF"/>
    <a:srgbClr val="FF8E1E"/>
    <a:srgbClr val="FF7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34558" autoAdjust="0"/>
    <p:restoredTop sz="94729" autoAdjust="0"/>
  </p:normalViewPr>
  <p:slideViewPr>
    <p:cSldViewPr snapToGrid="0">
      <p:cViewPr>
        <p:scale>
          <a:sx n="135" d="100"/>
          <a:sy n="135" d="100"/>
        </p:scale>
        <p:origin x="-3000" y="-880"/>
      </p:cViewPr>
      <p:guideLst>
        <p:guide orient="horz" pos="3739"/>
        <p:guide orient="horz" pos="3210"/>
        <p:guide pos="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76"/>
    </p:cViewPr>
  </p:sorterViewPr>
  <p:notesViewPr>
    <p:cSldViewPr snapToGrid="0">
      <p:cViewPr varScale="1">
        <p:scale>
          <a:sx n="66" d="100"/>
          <a:sy n="66" d="100"/>
        </p:scale>
        <p:origin x="-2790" y="-108"/>
      </p:cViewPr>
      <p:guideLst>
        <p:guide orient="horz" pos="2904"/>
        <p:guide pos="218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433" tIns="46217" rIns="92433" bIns="462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Segoe UI" panose="020B0502040204020203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433" tIns="46217" rIns="92433" bIns="462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latin typeface="Segoe UI" panose="020B0502040204020203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C7C0680-202A-41E5-B28E-973BBF85DD07}" type="datetimeFigureOut">
              <a:rPr lang="en-US"/>
              <a:pPr>
                <a:defRPr/>
              </a:pPr>
              <a:t>6/14/18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433" tIns="46217" rIns="92433" bIns="462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Segoe UI" panose="020B0502040204020203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2433" tIns="46217" rIns="92433" bIns="462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latin typeface="Segoe UI" panose="020B0502040204020203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4B8D392-72AA-41A8-BCBD-866004653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92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433" tIns="46217" rIns="92433" bIns="462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Segoe UI" panose="020B0502040204020203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433" tIns="46217" rIns="92433" bIns="462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latin typeface="Segoe UI" panose="020B0502040204020203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2006A12-2069-44A5-9D3A-754A749F87D2}" type="datetimeFigureOut">
              <a:rPr lang="en-US"/>
              <a:pPr>
                <a:defRPr/>
              </a:pPr>
              <a:t>6/14/18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0563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3" tIns="46217" rIns="92433" bIns="4621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433" tIns="46217" rIns="92433" bIns="46217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433" tIns="46217" rIns="92433" bIns="462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Segoe UI" panose="020B0502040204020203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2433" tIns="46217" rIns="92433" bIns="462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latin typeface="Segoe UI" panose="020B0502040204020203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AE7AB9B-AC76-4A94-B784-BA7E4F771A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92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ts val="425"/>
              </a:spcBef>
            </a:pPr>
            <a:endParaRPr lang="en-US" smtClean="0">
              <a:solidFill>
                <a:srgbClr val="67664A"/>
              </a:solidFill>
              <a:latin typeface="Calibri Bold" pitchFamily="-72" charset="0"/>
              <a:sym typeface="Calibri Bold" pitchFamily="-7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Segoe UI" charset="0"/>
            </a:endParaRPr>
          </a:p>
        </p:txBody>
      </p:sp>
      <p:sp>
        <p:nvSpPr>
          <p:cNvPr id="77827" name="Slide Number Placeholder 3"/>
          <p:cNvSpPr txBox="1">
            <a:spLocks noGrp="1"/>
          </p:cNvSpPr>
          <p:nvPr/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77" tIns="46189" rIns="92377" bIns="46189" anchor="b">
            <a:prstTxWarp prst="textNoShape">
              <a:avLst/>
            </a:prstTxWarp>
          </a:bodyPr>
          <a:lstStyle/>
          <a:p>
            <a:pPr algn="r"/>
            <a:fld id="{4EF15316-62E5-4F55-A877-74E04E378140}" type="slidenum">
              <a:rPr lang="en-US" sz="1200" baseline="0"/>
              <a:pPr algn="r"/>
              <a:t>2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a typeface="+mn-ea"/>
                <a:cs typeface="+mn-cs"/>
              </a:rPr>
              <a:t>SO WHAT DO THEY WANT?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a typeface="+mn-ea"/>
                <a:cs typeface="+mn-cs"/>
              </a:rPr>
              <a:t>WE’VE IDENTIFIED FIVE MAJOR SHIFTS IN WHAT CONSUMERS ARE SEEKING TODAY THEIR EXPECTATIONS ---AND  I’M GOING TO ABBREVIATE THESE IN THE INTEREST OF TIME --- THERE’S A WHOLE CHAPTER IN THE BOOK ON THESE --- AND QUITE INTERESTING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a typeface="+mn-ea"/>
                <a:cs typeface="+mn-cs"/>
              </a:rPr>
              <a:t>(SLIDE)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4E5145-EB75-44CA-BB64-BDB6826DB431}" type="slidenum">
              <a:rPr lang="en-US">
                <a:latin typeface="Arial" pitchFamily="-72" charset="0"/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latin typeface="Arial" pitchFamily="-72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ea typeface="+mn-ea"/>
                <a:cs typeface="+mn-cs"/>
              </a:rPr>
              <a:t>WE FOUND THIS TO BE AN APT METAPHOR – AND THIS GUY WILL POP UP LATER WITH EVEN GREATER RELEVANCE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ea typeface="+mn-ea"/>
                <a:cs typeface="+mn-cs"/>
              </a:rPr>
              <a:t>(SLIDE)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DD3C59-700D-40DE-AF9E-1458B257633D}" type="slidenum">
              <a:rPr lang="en-US">
                <a:latin typeface="Arial" pitchFamily="-72" charset="0"/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latin typeface="Arial" pitchFamily="-72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Segoe UI" charset="0"/>
            </a:endParaRPr>
          </a:p>
        </p:txBody>
      </p:sp>
      <p:sp>
        <p:nvSpPr>
          <p:cNvPr id="77827" name="Slide Number Placeholder 3"/>
          <p:cNvSpPr txBox="1">
            <a:spLocks noGrp="1"/>
          </p:cNvSpPr>
          <p:nvPr/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77" tIns="46189" rIns="92377" bIns="46189" anchor="b">
            <a:prstTxWarp prst="textNoShape">
              <a:avLst/>
            </a:prstTxWarp>
          </a:bodyPr>
          <a:lstStyle/>
          <a:p>
            <a:pPr algn="r"/>
            <a:fld id="{4EF15316-62E5-4F55-A877-74E04E378140}" type="slidenum">
              <a:rPr lang="en-US" sz="1200" baseline="0"/>
              <a:pPr algn="r"/>
              <a:t>5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Calibri" pitchFamily="-72" charset="0"/>
              </a:rPr>
              <a:t>--</a:t>
            </a:r>
            <a:r>
              <a:rPr lang="en-US" b="1" smtClean="0">
                <a:latin typeface="Calibri" pitchFamily="-72" charset="0"/>
              </a:rPr>
              <a:t>AND THE SUPERIOR EXPERIENCE IS HOLISTIC</a:t>
            </a:r>
            <a:r>
              <a:rPr lang="en-US" smtClean="0">
                <a:latin typeface="Calibri" pitchFamily="-72" charset="0"/>
              </a:rPr>
              <a:t>---MEANING THE DOPAMINE RUSH OCCURS 3 TIMES---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Calibri" pitchFamily="-72" charset="0"/>
              </a:rPr>
              <a:t>ONE--IN ANTICIPATION OF THE EXPERIENCE ---TWO –THE EXPERIENCE ITSELF AND FINALLY WHEN THE EXPERIENCE – PRODUCT OR SERVICE IS CONSUMED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Calibri" pitchFamily="-72" charset="0"/>
              </a:rPr>
              <a:t>FOR EXAMPLE ---THE ANTICIPATION RUSH --AT THE MERE MENTION OF ANY OF THESE BRANDS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Calibri" pitchFamily="-72" charset="0"/>
              </a:rPr>
              <a:t>AND MORE DOPAMINE DURING THE EXPERIENCE ITSELF   --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Calibri" pitchFamily="-72" charset="0"/>
              </a:rPr>
              <a:t>AND THE FINAL DOPAMINE SURGE THE ACTUAL SATISFACTION OF ITS CONSUMPTION --- AND IT NEED NOT JUST BE FOOD --- IT CAN BE THE APPLE COMPUTER --- OR THE NEW DRESS FROM ZARA --- SPEAKING OF WHICH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Calibri" pitchFamily="-72" charset="0"/>
              </a:rPr>
              <a:t>(SLIDE)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-72" charset="0"/>
            </a:endParaRP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03C95D-CFB6-4FE8-9A83-1F6A785F7F5F}" type="slidenum">
              <a:rPr lang="en-US">
                <a:solidFill>
                  <a:srgbClr val="000000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srgbClr val="000000"/>
              </a:solidFill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Segoe UI" charset="0"/>
            </a:endParaRPr>
          </a:p>
        </p:txBody>
      </p:sp>
      <p:sp>
        <p:nvSpPr>
          <p:cNvPr id="159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1AA6C8-2173-4178-B314-9B05C272EB36}" type="slidenum">
              <a:rPr lang="en-US">
                <a:latin typeface="Arial" pitchFamily="-72" charset="0"/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latin typeface="Arial" pitchFamily="-72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resentation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1545" y="0"/>
            <a:ext cx="9180512" cy="687388"/>
          </a:xfrm>
          <a:prstGeom prst="rect">
            <a:avLst/>
          </a:prstGeom>
          <a:gradFill flip="none" rotWithShape="1">
            <a:gsLst>
              <a:gs pos="0">
                <a:srgbClr val="1B529E"/>
              </a:gs>
              <a:gs pos="100000">
                <a:srgbClr val="34628C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endParaRPr lang="en-US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oneTexte 6"/>
          <p:cNvSpPr txBox="1"/>
          <p:nvPr userDrawn="1"/>
        </p:nvSpPr>
        <p:spPr bwMode="gray">
          <a:xfrm>
            <a:off x="206375" y="6503988"/>
            <a:ext cx="2717800" cy="215900"/>
          </a:xfrm>
          <a:prstGeom prst="rect">
            <a:avLst/>
          </a:prstGeom>
          <a:noFill/>
        </p:spPr>
        <p:txBody>
          <a:bodyPr lIns="0" tIns="0" rIns="0" bIns="0" anchor="ctr"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Page  </a:t>
            </a:r>
            <a:fld id="{5AA81080-1EE8-4B95-B326-F909D2EB2A26}" type="slidenum">
              <a:rPr lang="en-US" sz="800" baseline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|  Copyright © </a:t>
            </a:r>
            <a:r>
              <a:rPr lang="en-US" sz="800" baseline="0" dirty="0" smtClean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2014 </a:t>
            </a:r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Kurt Salmon – All Rights Reserved</a:t>
            </a:r>
          </a:p>
        </p:txBody>
      </p:sp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gray">
          <a:xfrm>
            <a:off x="323850" y="1412876"/>
            <a:ext cx="4140000" cy="48958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>
                <a:latin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gray">
          <a:xfrm>
            <a:off x="4680150" y="1412876"/>
            <a:ext cx="4140000" cy="48958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>
                <a:latin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7838" y="219741"/>
            <a:ext cx="8361362" cy="1066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7838" y="219741"/>
            <a:ext cx="8361362" cy="1066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7838" y="219741"/>
            <a:ext cx="8361362" cy="1066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7838" y="219741"/>
            <a:ext cx="8361362" cy="1066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7838" y="219741"/>
            <a:ext cx="8361362" cy="1066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7838" y="219741"/>
            <a:ext cx="8361362" cy="1066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7838" y="219741"/>
            <a:ext cx="8361362" cy="1066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7838" y="219741"/>
            <a:ext cx="8361362" cy="1066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resentation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80512" cy="908050"/>
          </a:xfrm>
          <a:prstGeom prst="rect">
            <a:avLst/>
          </a:prstGeom>
          <a:gradFill flip="none" rotWithShape="1">
            <a:gsLst>
              <a:gs pos="0">
                <a:srgbClr val="1B529E"/>
              </a:gs>
              <a:gs pos="100000">
                <a:srgbClr val="34628C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endParaRPr lang="en-US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oneTexte 6"/>
          <p:cNvSpPr txBox="1"/>
          <p:nvPr userDrawn="1"/>
        </p:nvSpPr>
        <p:spPr bwMode="gray">
          <a:xfrm>
            <a:off x="206375" y="6503988"/>
            <a:ext cx="2717800" cy="215900"/>
          </a:xfrm>
          <a:prstGeom prst="rect">
            <a:avLst/>
          </a:prstGeom>
          <a:noFill/>
        </p:spPr>
        <p:txBody>
          <a:bodyPr lIns="0" tIns="0" rIns="0" bIns="0" anchor="ctr"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Page  </a:t>
            </a:r>
            <a:fld id="{5AA81080-1EE8-4B95-B326-F909D2EB2A26}" type="slidenum">
              <a:rPr lang="en-US" sz="800" baseline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|  Copyright © </a:t>
            </a:r>
            <a:r>
              <a:rPr lang="en-US" sz="800" baseline="0" dirty="0" smtClean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2014 </a:t>
            </a:r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Kurt Salmon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18794553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7838" y="219741"/>
            <a:ext cx="8361362" cy="1066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7838" y="219741"/>
            <a:ext cx="8361362" cy="1066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7838" y="219741"/>
            <a:ext cx="8361362" cy="1066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Presentation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6"/>
          <p:cNvSpPr txBox="1"/>
          <p:nvPr userDrawn="1"/>
        </p:nvSpPr>
        <p:spPr bwMode="gray">
          <a:xfrm>
            <a:off x="425450" y="6503988"/>
            <a:ext cx="2717800" cy="215900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+mn-ea"/>
                <a:cs typeface="+mn-cs"/>
              </a:rPr>
              <a:t>Copyright © 2013 Kurt Salmon – All Rights Reserved</a:t>
            </a:r>
          </a:p>
        </p:txBody>
      </p:sp>
      <p:grpSp>
        <p:nvGrpSpPr>
          <p:cNvPr id="4" name="Rectangle 6"/>
          <p:cNvGrpSpPr>
            <a:grpSpLocks/>
          </p:cNvGrpSpPr>
          <p:nvPr userDrawn="1"/>
        </p:nvGrpSpPr>
        <p:grpSpPr bwMode="auto">
          <a:xfrm>
            <a:off x="-23813" y="-19050"/>
            <a:ext cx="9180513" cy="122238"/>
            <a:chOff x="-15" y="-12"/>
            <a:chExt cx="5783" cy="77"/>
          </a:xfrm>
        </p:grpSpPr>
        <p:pic>
          <p:nvPicPr>
            <p:cNvPr id="6" name="Rectangle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5" y="-12"/>
              <a:ext cx="5783" cy="77"/>
            </a:xfrm>
            <a:prstGeom prst="rect">
              <a:avLst/>
            </a:prstGeom>
            <a:solidFill>
              <a:srgbClr val="1B529E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028"/>
            <p:cNvSpPr txBox="1">
              <a:spLocks noChangeArrowheads="1"/>
            </p:cNvSpPr>
            <p:nvPr/>
          </p:nvSpPr>
          <p:spPr bwMode="auto">
            <a:xfrm>
              <a:off x="-4" y="0"/>
              <a:ext cx="5763" cy="58"/>
            </a:xfrm>
            <a:prstGeom prst="rect">
              <a:avLst/>
            </a:prstGeom>
            <a:solidFill>
              <a:srgbClr val="1B529E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400" b="1" baseline="0">
                <a:solidFill>
                  <a:srgbClr val="1B529E"/>
                </a:solidFill>
                <a:latin typeface="Segoe UI" charset="0"/>
              </a:endParaRPr>
            </a:p>
          </p:txBody>
        </p:sp>
      </p:grpSp>
      <p:sp>
        <p:nvSpPr>
          <p:cNvPr id="8" name="Text Box 1032"/>
          <p:cNvSpPr txBox="1">
            <a:spLocks noChangeArrowheads="1"/>
          </p:cNvSpPr>
          <p:nvPr userDrawn="1"/>
        </p:nvSpPr>
        <p:spPr bwMode="auto">
          <a:xfrm>
            <a:off x="5264150" y="6376988"/>
            <a:ext cx="36798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>
                <a:solidFill>
                  <a:srgbClr val="1B529E"/>
                </a:solidFill>
                <a:latin typeface="Calibri" pitchFamily="-72" charset="0"/>
              </a:rPr>
              <a:t>Future of Retailing</a:t>
            </a:r>
            <a:r>
              <a:rPr lang="en-US" sz="2000">
                <a:solidFill>
                  <a:schemeClr val="folHlink"/>
                </a:solidFill>
                <a:latin typeface="Calibri" pitchFamily="-72" charset="0"/>
              </a:rPr>
              <a:t> - October 11, 2013</a:t>
            </a:r>
            <a:endParaRPr lang="en-US" sz="2000">
              <a:solidFill>
                <a:schemeClr val="folHlink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20041" y="363070"/>
            <a:ext cx="8500110" cy="65155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059637"/>
      </p:ext>
    </p:extLst>
  </p:cSld>
  <p:clrMapOvr>
    <a:masterClrMapping/>
  </p:clrMapOvr>
  <p:transition xmlns:p14="http://schemas.microsoft.com/office/powerpoint/2010/main" spd="med">
    <p:wipe dir="d"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39189" y="0"/>
            <a:ext cx="9196294" cy="106998"/>
          </a:xfrm>
          <a:prstGeom prst="rect">
            <a:avLst/>
          </a:prstGeom>
          <a:gradFill flip="none" rotWithShape="1">
            <a:gsLst>
              <a:gs pos="0">
                <a:srgbClr val="1B529E"/>
              </a:gs>
              <a:gs pos="100000">
                <a:srgbClr val="34628C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endParaRPr lang="en-US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oneTexte 6"/>
          <p:cNvSpPr txBox="1"/>
          <p:nvPr userDrawn="1"/>
        </p:nvSpPr>
        <p:spPr bwMode="gray">
          <a:xfrm>
            <a:off x="206375" y="6503988"/>
            <a:ext cx="2717800" cy="215900"/>
          </a:xfrm>
          <a:prstGeom prst="rect">
            <a:avLst/>
          </a:prstGeom>
          <a:noFill/>
        </p:spPr>
        <p:txBody>
          <a:bodyPr lIns="0" tIns="0" rIns="0" bIns="0" anchor="ctr"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Page  </a:t>
            </a:r>
            <a:fld id="{5AA81080-1EE8-4B95-B326-F909D2EB2A26}" type="slidenum">
              <a:rPr lang="en-US" sz="800" baseline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|  Copyright © </a:t>
            </a:r>
            <a:r>
              <a:rPr lang="en-US" sz="800" baseline="0" dirty="0" smtClean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2014 </a:t>
            </a:r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Kurt Salmon – All Rights Reserved</a:t>
            </a:r>
          </a:p>
        </p:txBody>
      </p:sp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18453" y="1233488"/>
            <a:ext cx="8503920" cy="5102352"/>
          </a:xfrm>
        </p:spPr>
        <p:txBody>
          <a:bodyPr/>
          <a:lstStyle>
            <a:lvl2pPr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8" name="Rectangle 6"/>
          <p:cNvGrpSpPr>
            <a:grpSpLocks/>
          </p:cNvGrpSpPr>
          <p:nvPr userDrawn="1"/>
        </p:nvGrpSpPr>
        <p:grpSpPr bwMode="auto">
          <a:xfrm>
            <a:off x="-23813" y="-4108"/>
            <a:ext cx="9180513" cy="112058"/>
            <a:chOff x="-15" y="-12"/>
            <a:chExt cx="5783" cy="77"/>
          </a:xfrm>
        </p:grpSpPr>
        <p:pic>
          <p:nvPicPr>
            <p:cNvPr id="9" name="Rectangle 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5" y="-12"/>
              <a:ext cx="5783" cy="77"/>
            </a:xfrm>
            <a:prstGeom prst="rect">
              <a:avLst/>
            </a:prstGeom>
            <a:solidFill>
              <a:srgbClr val="1B529E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028"/>
            <p:cNvSpPr txBox="1">
              <a:spLocks noChangeArrowheads="1"/>
            </p:cNvSpPr>
            <p:nvPr/>
          </p:nvSpPr>
          <p:spPr bwMode="auto">
            <a:xfrm>
              <a:off x="-4" y="0"/>
              <a:ext cx="5763" cy="58"/>
            </a:xfrm>
            <a:prstGeom prst="rect">
              <a:avLst/>
            </a:prstGeom>
            <a:solidFill>
              <a:srgbClr val="1B529E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400" b="1" baseline="0">
                <a:solidFill>
                  <a:srgbClr val="1B529E"/>
                </a:solidFill>
                <a:latin typeface="Segoe UI" charset="0"/>
              </a:endParaRPr>
            </a:p>
          </p:txBody>
        </p:sp>
      </p:grpSp>
      <p:sp>
        <p:nvSpPr>
          <p:cNvPr id="12" name="ZoneTexte 6"/>
          <p:cNvSpPr txBox="1"/>
          <p:nvPr userDrawn="1"/>
        </p:nvSpPr>
        <p:spPr bwMode="gray">
          <a:xfrm>
            <a:off x="206375" y="6503988"/>
            <a:ext cx="2717800" cy="215900"/>
          </a:xfrm>
          <a:prstGeom prst="rect">
            <a:avLst/>
          </a:prstGeom>
          <a:noFill/>
        </p:spPr>
        <p:txBody>
          <a:bodyPr lIns="0" tIns="0" rIns="0" bIns="0" anchor="ctr"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Page  </a:t>
            </a:r>
            <a:fld id="{5AA81080-1EE8-4B95-B326-F909D2EB2A26}" type="slidenum">
              <a:rPr lang="en-US" sz="800" baseline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|  Copyright © </a:t>
            </a:r>
            <a:r>
              <a:rPr lang="en-US" sz="800" baseline="0" dirty="0" smtClean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2014 </a:t>
            </a:r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Kurt Salmon – All Rights Reserved</a:t>
            </a:r>
          </a:p>
        </p:txBody>
      </p:sp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23850" y="210181"/>
            <a:ext cx="8496300" cy="792160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1268413"/>
            <a:ext cx="8496299" cy="525621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8229600" algn="r"/>
                <a:tab pos="8435975" algn="r"/>
              </a:tabLst>
              <a:defRPr sz="2800" b="0" baseline="0">
                <a:solidFill>
                  <a:schemeClr val="accent2"/>
                </a:solidFill>
                <a:latin typeface="+mn-lt"/>
              </a:defRPr>
            </a:lvl1pPr>
            <a:lvl2pPr marL="35560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tabLst>
                <a:tab pos="8229600" algn="r"/>
                <a:tab pos="8435975" algn="r"/>
              </a:tabLst>
              <a:defRPr sz="1800">
                <a:solidFill>
                  <a:schemeClr val="tx1"/>
                </a:solidFill>
                <a:latin typeface="+mj-lt"/>
              </a:defRPr>
            </a:lvl2pPr>
            <a:lvl3pPr marL="723900" indent="0">
              <a:spcBef>
                <a:spcPts val="0"/>
              </a:spcBef>
              <a:spcAft>
                <a:spcPts val="300"/>
              </a:spcAft>
              <a:buNone/>
              <a:tabLst>
                <a:tab pos="8229600" algn="r"/>
                <a:tab pos="8435975" algn="r"/>
              </a:tabLst>
              <a:defRPr sz="1400">
                <a:latin typeface="+mj-lt"/>
              </a:defRPr>
            </a:lvl3pPr>
            <a:lvl4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8435975" algn="r"/>
              </a:tabLst>
              <a:defRPr sz="1400">
                <a:solidFill>
                  <a:schemeClr val="bg1">
                    <a:lumMod val="75000"/>
                  </a:schemeClr>
                </a:solidFill>
                <a:latin typeface="+mj-lt"/>
              </a:defRPr>
            </a:lvl4pPr>
            <a:lvl5pPr marL="0" indent="0">
              <a:buNone/>
              <a:tabLst>
                <a:tab pos="8435975" algn="r"/>
              </a:tabLst>
              <a:defRPr sz="1000">
                <a:latin typeface="+mj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grpSp>
        <p:nvGrpSpPr>
          <p:cNvPr id="9" name="Rectangle 6"/>
          <p:cNvGrpSpPr>
            <a:grpSpLocks/>
          </p:cNvGrpSpPr>
          <p:nvPr userDrawn="1"/>
        </p:nvGrpSpPr>
        <p:grpSpPr bwMode="auto">
          <a:xfrm>
            <a:off x="-23813" y="-4108"/>
            <a:ext cx="9180513" cy="112058"/>
            <a:chOff x="-15" y="-12"/>
            <a:chExt cx="5783" cy="77"/>
          </a:xfrm>
        </p:grpSpPr>
        <p:pic>
          <p:nvPicPr>
            <p:cNvPr id="10" name="Rectangle 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5" y="-12"/>
              <a:ext cx="5783" cy="77"/>
            </a:xfrm>
            <a:prstGeom prst="rect">
              <a:avLst/>
            </a:prstGeom>
            <a:solidFill>
              <a:srgbClr val="1B529E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028"/>
            <p:cNvSpPr txBox="1">
              <a:spLocks noChangeArrowheads="1"/>
            </p:cNvSpPr>
            <p:nvPr/>
          </p:nvSpPr>
          <p:spPr bwMode="auto">
            <a:xfrm>
              <a:off x="-4" y="0"/>
              <a:ext cx="5763" cy="58"/>
            </a:xfrm>
            <a:prstGeom prst="rect">
              <a:avLst/>
            </a:prstGeom>
            <a:solidFill>
              <a:srgbClr val="1B529E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400" b="1" baseline="0">
                <a:solidFill>
                  <a:srgbClr val="1B529E"/>
                </a:solidFill>
                <a:latin typeface="Segoe UI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ation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400800"/>
            <a:ext cx="7810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-6724" y="0"/>
            <a:ext cx="9189720" cy="7620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baseline="0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5" name="ZoneTexte 6"/>
          <p:cNvSpPr txBox="1"/>
          <p:nvPr userDrawn="1"/>
        </p:nvSpPr>
        <p:spPr bwMode="gray">
          <a:xfrm>
            <a:off x="206375" y="6503988"/>
            <a:ext cx="2717800" cy="215900"/>
          </a:xfrm>
          <a:prstGeom prst="rect">
            <a:avLst/>
          </a:prstGeom>
          <a:noFill/>
        </p:spPr>
        <p:txBody>
          <a:bodyPr lIns="0" tIns="0" rIns="0" bIns="0" anchor="ctr"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Page  </a:t>
            </a:r>
            <a:fld id="{5AA81080-1EE8-4B95-B326-F909D2EB2A26}" type="slidenum">
              <a:rPr lang="en-US" sz="800" baseline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|  Copyright © </a:t>
            </a:r>
            <a:r>
              <a:rPr lang="en-US" sz="800" baseline="0" dirty="0" smtClean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2014 </a:t>
            </a:r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Kurt Salmon – All Rights Reserved</a:t>
            </a:r>
          </a:p>
        </p:txBody>
      </p:sp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 sz="1600">
                <a:latin typeface="Segoe UI" panose="020B0502040204020203" pitchFamily="34" charset="0"/>
              </a:defRPr>
            </a:lvl1pPr>
            <a:lvl2pPr>
              <a:spcAft>
                <a:spcPts val="600"/>
              </a:spcAft>
              <a:defRPr sz="1600">
                <a:latin typeface="Segoe UI" panose="020B0502040204020203" pitchFamily="34" charset="0"/>
              </a:defRPr>
            </a:lvl2pPr>
            <a:lvl3pPr>
              <a:spcBef>
                <a:spcPts val="300"/>
              </a:spcBef>
              <a:spcAft>
                <a:spcPts val="600"/>
              </a:spcAft>
              <a:defRPr sz="1400">
                <a:latin typeface="Segoe UI" panose="020B0502040204020203" pitchFamily="34" charset="0"/>
              </a:defRPr>
            </a:lvl3pPr>
            <a:lvl4pPr>
              <a:spcBef>
                <a:spcPts val="300"/>
              </a:spcBef>
              <a:spcAft>
                <a:spcPts val="600"/>
              </a:spcAft>
              <a:defRPr sz="1400">
                <a:latin typeface="Segoe UI" panose="020B0502040204020203" pitchFamily="34" charset="0"/>
              </a:defRPr>
            </a:lvl4pPr>
            <a:lvl5pPr marL="736600" indent="-163513"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defRPr sz="1400">
                <a:latin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20675" y="363538"/>
            <a:ext cx="8499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0675" y="1225550"/>
            <a:ext cx="8499475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ZoneTexte 6"/>
          <p:cNvSpPr txBox="1"/>
          <p:nvPr/>
        </p:nvSpPr>
        <p:spPr bwMode="gray">
          <a:xfrm>
            <a:off x="206375" y="6503988"/>
            <a:ext cx="2717800" cy="215900"/>
          </a:xfrm>
          <a:prstGeom prst="rect">
            <a:avLst/>
          </a:prstGeom>
          <a:noFill/>
        </p:spPr>
        <p:txBody>
          <a:bodyPr lIns="0" tIns="0" rIns="0" bIns="0" anchor="ctr"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Page  </a:t>
            </a:r>
            <a:fld id="{5AA81080-1EE8-4B95-B326-F909D2EB2A26}" type="slidenum">
              <a:rPr lang="en-US" sz="800" baseline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|  Copyright © </a:t>
            </a:r>
            <a:r>
              <a:rPr lang="en-US" sz="800" baseline="0" dirty="0" smtClean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2014 </a:t>
            </a:r>
            <a:r>
              <a:rPr lang="en-US" sz="800" baseline="0" dirty="0">
                <a:solidFill>
                  <a:srgbClr val="5A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Kurt Salmon –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7" r:id="rId2"/>
    <p:sldLayoutId id="2147483671" r:id="rId3"/>
    <p:sldLayoutId id="2147483672" r:id="rId4"/>
    <p:sldLayoutId id="2147483673" r:id="rId5"/>
    <p:sldLayoutId id="2147483674" r:id="rId6"/>
    <p:sldLayoutId id="2147483669" r:id="rId7"/>
    <p:sldLayoutId id="2147483668" r:id="rId8"/>
    <p:sldLayoutId id="2147483667" r:id="rId9"/>
    <p:sldLayoutId id="2147483675" r:id="rId10"/>
    <p:sldLayoutId id="2147483666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8" r:id="rId23"/>
  </p:sldLayoutIdLst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rgbClr val="848484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848484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848484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848484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848484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848484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848484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848484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848484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ts val="600"/>
        </a:spcAft>
        <a:buFont typeface="Arial" pitchFamily="-72" charset="0"/>
        <a:defRPr sz="2400" kern="1200">
          <a:solidFill>
            <a:srgbClr val="848484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1pPr>
      <a:lvl2pPr marL="169863" indent="-169863" algn="l" rtl="0" eaLnBrk="0" fontAlgn="base" hangingPunct="0">
        <a:spcBef>
          <a:spcPts val="300"/>
        </a:spcBef>
        <a:spcAft>
          <a:spcPts val="600"/>
        </a:spcAft>
        <a:buClr>
          <a:srgbClr val="0066FF"/>
        </a:buClr>
        <a:buSzPct val="100000"/>
        <a:buFont typeface="Arial" pitchFamily="-72" charset="0"/>
        <a:buChar char="»"/>
        <a:defRPr sz="1600" kern="1200">
          <a:solidFill>
            <a:srgbClr val="848484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2pPr>
      <a:lvl3pPr marL="341313" indent="-163513" algn="l" rtl="0" eaLnBrk="0" fontAlgn="base" hangingPunct="0">
        <a:spcBef>
          <a:spcPts val="300"/>
        </a:spcBef>
        <a:spcAft>
          <a:spcPts val="600"/>
        </a:spcAft>
        <a:buClr>
          <a:srgbClr val="0066FF"/>
        </a:buClr>
        <a:buSzPct val="100000"/>
        <a:buFont typeface="Calibri" pitchFamily="-72" charset="0"/>
        <a:buChar char="&gt;"/>
        <a:defRPr sz="1400" kern="1200">
          <a:solidFill>
            <a:srgbClr val="848484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3pPr>
      <a:lvl4pPr marL="511175" indent="-169863" algn="l" rtl="0" eaLnBrk="0" fontAlgn="base" hangingPunct="0">
        <a:spcBef>
          <a:spcPts val="300"/>
        </a:spcBef>
        <a:spcAft>
          <a:spcPts val="600"/>
        </a:spcAft>
        <a:buClr>
          <a:srgbClr val="0066FF"/>
        </a:buClr>
        <a:buFont typeface="Arial" pitchFamily="-72" charset="0"/>
        <a:buChar char="–"/>
        <a:defRPr sz="1400" kern="1200">
          <a:solidFill>
            <a:srgbClr val="848484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12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1" Type="http://schemas.microsoft.com/office/2007/relationships/hdphoto" Target="../media/hdphoto5.wdp"/><Relationship Id="rId12" Type="http://schemas.microsoft.com/office/2007/relationships/hdphoto" Target="../media/hdphoto6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microsoft.com/office/2007/relationships/hdphoto" Target="../media/hdphoto2.wdp"/><Relationship Id="rId8" Type="http://schemas.openxmlformats.org/officeDocument/2006/relationships/image" Target="../media/image11.png"/><Relationship Id="rId9" Type="http://schemas.microsoft.com/office/2007/relationships/hdphoto" Target="../media/hdphoto3.wdp"/><Relationship Id="rId10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20" Type="http://schemas.openxmlformats.org/officeDocument/2006/relationships/image" Target="../media/image39.jp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jpeg"/><Relationship Id="rId16" Type="http://schemas.openxmlformats.org/officeDocument/2006/relationships/image" Target="../media/image35.png"/><Relationship Id="rId17" Type="http://schemas.openxmlformats.org/officeDocument/2006/relationships/image" Target="../media/image36.png"/><Relationship Id="rId18" Type="http://schemas.openxmlformats.org/officeDocument/2006/relationships/image" Target="../media/image37.jpg"/><Relationship Id="rId19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bert-Einstein without word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7011"/>
            <a:ext cx="9180512" cy="5699125"/>
          </a:xfrm>
          <a:prstGeom prst="rect">
            <a:avLst/>
          </a:prstGeom>
          <a:ln>
            <a:noFill/>
          </a:ln>
        </p:spPr>
      </p:pic>
      <p:sp>
        <p:nvSpPr>
          <p:cNvPr id="50182" name="Rectangle 1030"/>
          <p:cNvSpPr>
            <a:spLocks noChangeArrowheads="1"/>
          </p:cNvSpPr>
          <p:nvPr/>
        </p:nvSpPr>
        <p:spPr bwMode="auto">
          <a:xfrm>
            <a:off x="1" y="5802957"/>
            <a:ext cx="9180511" cy="231639"/>
          </a:xfrm>
          <a:prstGeom prst="rect">
            <a:avLst/>
          </a:prstGeom>
          <a:gradFill flip="none" rotWithShape="1">
            <a:gsLst>
              <a:gs pos="66000">
                <a:srgbClr val="1D1D1D"/>
              </a:gs>
              <a:gs pos="99000">
                <a:schemeClr val="tx2">
                  <a:lumMod val="95000"/>
                  <a:lumOff val="5000"/>
                  <a:alpha val="54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2" name="AutoShape 1040"/>
          <p:cNvSpPr>
            <a:spLocks noChangeArrowheads="1"/>
          </p:cNvSpPr>
          <p:nvPr/>
        </p:nvSpPr>
        <p:spPr bwMode="auto">
          <a:xfrm>
            <a:off x="6047847" y="2000053"/>
            <a:ext cx="2849562" cy="1648907"/>
          </a:xfrm>
          <a:prstGeom prst="wedgeRectCallout">
            <a:avLst>
              <a:gd name="adj1" fmla="val -44366"/>
              <a:gd name="adj2" fmla="val 60015"/>
            </a:avLst>
          </a:prstGeom>
          <a:gradFill flip="none" rotWithShape="1">
            <a:gsLst>
              <a:gs pos="42000">
                <a:schemeClr val="bg1">
                  <a:lumMod val="50000"/>
                  <a:alpha val="76000"/>
                </a:schemeClr>
              </a:gs>
              <a:gs pos="92000">
                <a:srgbClr val="FFFFFF">
                  <a:alpha val="73000"/>
                </a:srgbClr>
              </a:gs>
            </a:gsLst>
            <a:lin ang="3780000" scaled="0"/>
            <a:tileRect/>
          </a:gradFill>
          <a:ln w="12700" cmpd="sng">
            <a:solidFill>
              <a:srgbClr val="99C2FF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6056076" y="2094719"/>
            <a:ext cx="4968875" cy="142253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altLang="ja-JP" sz="2500" dirty="0" smtClean="0">
                <a:solidFill>
                  <a:schemeClr val="bg1"/>
                </a:solidFill>
                <a:ea typeface="ＭＳ Ｐゴシック" pitchFamily="-72" charset="-128"/>
                <a:cs typeface="ＭＳ Ｐゴシック" pitchFamily="-72" charset="-128"/>
                <a:sym typeface="Arial Black" pitchFamily="-72" charset="0"/>
              </a:rPr>
              <a:t>I fear the day that </a:t>
            </a:r>
            <a:br>
              <a:rPr lang="en-US" altLang="ja-JP" sz="2500" dirty="0" smtClean="0">
                <a:solidFill>
                  <a:schemeClr val="bg1"/>
                </a:solidFill>
                <a:ea typeface="ＭＳ Ｐゴシック" pitchFamily="-72" charset="-128"/>
                <a:cs typeface="ＭＳ Ｐゴシック" pitchFamily="-72" charset="-128"/>
                <a:sym typeface="Arial Black" pitchFamily="-72" charset="0"/>
              </a:rPr>
            </a:br>
            <a:r>
              <a:rPr lang="en-US" altLang="ja-JP" sz="2500" dirty="0" smtClean="0">
                <a:solidFill>
                  <a:schemeClr val="bg1"/>
                </a:solidFill>
                <a:ea typeface="ＭＳ Ｐゴシック" pitchFamily="-72" charset="-128"/>
                <a:cs typeface="ＭＳ Ｐゴシック" pitchFamily="-72" charset="-128"/>
                <a:sym typeface="Arial Black" pitchFamily="-72" charset="0"/>
              </a:rPr>
              <a:t>technology will</a:t>
            </a:r>
            <a:br>
              <a:rPr lang="en-US" altLang="ja-JP" sz="2500" dirty="0" smtClean="0">
                <a:solidFill>
                  <a:schemeClr val="bg1"/>
                </a:solidFill>
                <a:ea typeface="ＭＳ Ｐゴシック" pitchFamily="-72" charset="-128"/>
                <a:cs typeface="ＭＳ Ｐゴシック" pitchFamily="-72" charset="-128"/>
                <a:sym typeface="Arial Black" pitchFamily="-72" charset="0"/>
              </a:rPr>
            </a:br>
            <a:r>
              <a:rPr lang="en-US" altLang="ja-JP" sz="2500" i="1" dirty="0" smtClean="0">
                <a:solidFill>
                  <a:schemeClr val="bg1"/>
                </a:solidFill>
                <a:ea typeface="ＭＳ Ｐゴシック" pitchFamily="-72" charset="-128"/>
                <a:cs typeface="ＭＳ Ｐゴシック" pitchFamily="-72" charset="-128"/>
                <a:sym typeface="Arial Black" pitchFamily="-72" charset="0"/>
              </a:rPr>
              <a:t>surpass</a:t>
            </a:r>
            <a:r>
              <a:rPr lang="en-US" altLang="ja-JP" sz="2500" dirty="0" smtClean="0">
                <a:solidFill>
                  <a:schemeClr val="bg1"/>
                </a:solidFill>
                <a:ea typeface="ＭＳ Ｐゴシック" pitchFamily="-72" charset="-128"/>
                <a:cs typeface="ＭＳ Ｐゴシック" pitchFamily="-72" charset="-128"/>
                <a:sym typeface="Arial Black" pitchFamily="-72" charset="0"/>
              </a:rPr>
              <a:t> our human</a:t>
            </a:r>
            <a:br>
              <a:rPr lang="en-US" altLang="ja-JP" sz="2500" dirty="0" smtClean="0">
                <a:solidFill>
                  <a:schemeClr val="bg1"/>
                </a:solidFill>
                <a:ea typeface="ＭＳ Ｐゴシック" pitchFamily="-72" charset="-128"/>
                <a:cs typeface="ＭＳ Ｐゴシック" pitchFamily="-72" charset="-128"/>
                <a:sym typeface="Arial Black" pitchFamily="-72" charset="0"/>
              </a:rPr>
            </a:br>
            <a:r>
              <a:rPr lang="en-US" altLang="ja-JP" sz="2500" dirty="0" smtClean="0">
                <a:solidFill>
                  <a:schemeClr val="bg1"/>
                </a:solidFill>
                <a:ea typeface="ＭＳ Ｐゴシック" pitchFamily="-72" charset="-128"/>
                <a:cs typeface="ＭＳ Ｐゴシック" pitchFamily="-72" charset="-128"/>
                <a:sym typeface="Arial Black" pitchFamily="-72" charset="0"/>
              </a:rPr>
              <a:t>interaction.</a:t>
            </a:r>
          </a:p>
          <a:p>
            <a:pPr marL="0" indent="0" eaLnBrk="1" hangingPunct="1"/>
            <a:endParaRPr lang="en-US" sz="2500" dirty="0" smtClean="0">
              <a:solidFill>
                <a:schemeClr val="bg1"/>
              </a:solidFill>
              <a:latin typeface="Segoe UI Light" charset="0"/>
              <a:ea typeface="ＭＳ Ｐゴシック" pitchFamily="-72" charset="-128"/>
              <a:cs typeface="ＭＳ Ｐゴシック" pitchFamily="-72" charset="-128"/>
              <a:sym typeface="Arial Black" pitchFamily="-72" charset="0"/>
            </a:endParaRPr>
          </a:p>
        </p:txBody>
      </p:sp>
      <p:sp>
        <p:nvSpPr>
          <p:cNvPr id="50194" name="AutoShape 1042"/>
          <p:cNvSpPr>
            <a:spLocks noChangeArrowheads="1"/>
          </p:cNvSpPr>
          <p:nvPr/>
        </p:nvSpPr>
        <p:spPr bwMode="auto">
          <a:xfrm>
            <a:off x="6057859" y="4202070"/>
            <a:ext cx="2849604" cy="1345285"/>
          </a:xfrm>
          <a:prstGeom prst="wedgeRectCallout">
            <a:avLst>
              <a:gd name="adj1" fmla="val -48889"/>
              <a:gd name="adj2" fmla="val -63154"/>
            </a:avLst>
          </a:prstGeom>
          <a:gradFill flip="none" rotWithShape="1">
            <a:gsLst>
              <a:gs pos="41000">
                <a:schemeClr val="bg1">
                  <a:lumMod val="50000"/>
                  <a:alpha val="82000"/>
                </a:schemeClr>
              </a:gs>
              <a:gs pos="100000">
                <a:schemeClr val="bg1">
                  <a:alpha val="68000"/>
                </a:schemeClr>
              </a:gs>
            </a:gsLst>
            <a:lin ang="14760000" scaled="0"/>
            <a:tileRect/>
          </a:gradFill>
          <a:ln w="12700" cmpd="sng">
            <a:solidFill>
              <a:schemeClr val="accent2">
                <a:lumMod val="40000"/>
                <a:lumOff val="60000"/>
                <a:alpha val="60001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" name="Content Placeholder 2"/>
          <p:cNvSpPr>
            <a:spLocks/>
          </p:cNvSpPr>
          <p:nvPr/>
        </p:nvSpPr>
        <p:spPr bwMode="auto">
          <a:xfrm>
            <a:off x="6049603" y="4276671"/>
            <a:ext cx="49688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-72" charset="0"/>
              <a:buNone/>
            </a:pPr>
            <a:r>
              <a:rPr lang="en-US" altLang="ja-JP" sz="2500" baseline="0" dirty="0">
                <a:solidFill>
                  <a:schemeClr val="bg1"/>
                </a:solidFill>
                <a:latin typeface="Calibri" pitchFamily="-72" charset="0"/>
                <a:sym typeface="Arial Black" pitchFamily="-72" charset="0"/>
              </a:rPr>
              <a:t>The world will </a:t>
            </a:r>
            <a:br>
              <a:rPr lang="en-US" altLang="ja-JP" sz="2500" baseline="0" dirty="0">
                <a:solidFill>
                  <a:schemeClr val="bg1"/>
                </a:solidFill>
                <a:latin typeface="Calibri" pitchFamily="-72" charset="0"/>
                <a:sym typeface="Arial Black" pitchFamily="-72" charset="0"/>
              </a:rPr>
            </a:br>
            <a:r>
              <a:rPr lang="en-US" altLang="ja-JP" sz="2500" baseline="0" dirty="0">
                <a:solidFill>
                  <a:schemeClr val="bg1"/>
                </a:solidFill>
                <a:latin typeface="Calibri" pitchFamily="-72" charset="0"/>
                <a:sym typeface="Arial Black" pitchFamily="-72" charset="0"/>
              </a:rPr>
              <a:t>have a generation </a:t>
            </a:r>
            <a:br>
              <a:rPr lang="en-US" altLang="ja-JP" sz="2500" baseline="0" dirty="0">
                <a:solidFill>
                  <a:schemeClr val="bg1"/>
                </a:solidFill>
                <a:latin typeface="Calibri" pitchFamily="-72" charset="0"/>
                <a:sym typeface="Arial Black" pitchFamily="-72" charset="0"/>
              </a:rPr>
            </a:br>
            <a:r>
              <a:rPr lang="en-US" altLang="ja-JP" sz="2500" baseline="0" dirty="0">
                <a:solidFill>
                  <a:schemeClr val="bg1"/>
                </a:solidFill>
                <a:latin typeface="Calibri" pitchFamily="-72" charset="0"/>
                <a:sym typeface="Arial Black" pitchFamily="-72" charset="0"/>
              </a:rPr>
              <a:t>of </a:t>
            </a:r>
            <a:r>
              <a:rPr lang="en-US" altLang="ja-JP" sz="2500" i="1" baseline="0" dirty="0">
                <a:solidFill>
                  <a:schemeClr val="bg1"/>
                </a:solidFill>
                <a:latin typeface="Calibri" pitchFamily="-72" charset="0"/>
                <a:sym typeface="Arial Black" pitchFamily="-72" charset="0"/>
              </a:rPr>
              <a:t>idiots</a:t>
            </a:r>
            <a:r>
              <a:rPr lang="en-US" altLang="ja-JP" sz="2800" baseline="0" dirty="0">
                <a:solidFill>
                  <a:schemeClr val="bg1"/>
                </a:solidFill>
                <a:latin typeface="Calibri" pitchFamily="-72" charset="0"/>
                <a:sym typeface="Arial Black" pitchFamily="-72" charset="0"/>
              </a:rPr>
              <a:t>.</a:t>
            </a:r>
            <a:endParaRPr lang="en-US" sz="2800" baseline="0" dirty="0">
              <a:solidFill>
                <a:schemeClr val="bg1"/>
              </a:solidFill>
              <a:latin typeface="Segoe UI Light" charset="0"/>
              <a:sym typeface="Arial Black" pitchFamily="-72" charset="0"/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2" grpId="0" animBg="1"/>
      <p:bldP spid="6" grpId="0"/>
      <p:bldP spid="50194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eve jobs portrai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5249"/>
            <a:ext cx="9165166" cy="5958418"/>
          </a:xfrm>
          <a:prstGeom prst="rect">
            <a:avLst/>
          </a:prstGeom>
        </p:spPr>
      </p:pic>
      <p:sp>
        <p:nvSpPr>
          <p:cNvPr id="9" name="Rectangle 1030"/>
          <p:cNvSpPr>
            <a:spLocks noChangeArrowheads="1"/>
          </p:cNvSpPr>
          <p:nvPr/>
        </p:nvSpPr>
        <p:spPr bwMode="auto">
          <a:xfrm rot="10800000">
            <a:off x="-4763" y="6046375"/>
            <a:ext cx="9206117" cy="205299"/>
          </a:xfrm>
          <a:prstGeom prst="rect">
            <a:avLst/>
          </a:prstGeom>
          <a:gradFill flip="none" rotWithShape="1">
            <a:gsLst>
              <a:gs pos="66000">
                <a:srgbClr val="1D1D1D"/>
              </a:gs>
              <a:gs pos="99000">
                <a:schemeClr val="tx2">
                  <a:lumMod val="95000"/>
                  <a:lumOff val="5000"/>
                  <a:alpha val="54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40"/>
          <p:cNvSpPr>
            <a:spLocks noChangeArrowheads="1"/>
          </p:cNvSpPr>
          <p:nvPr/>
        </p:nvSpPr>
        <p:spPr bwMode="auto">
          <a:xfrm>
            <a:off x="701675" y="2388088"/>
            <a:ext cx="2829974" cy="1494483"/>
          </a:xfrm>
          <a:prstGeom prst="wedgeRectCallout">
            <a:avLst>
              <a:gd name="adj1" fmla="val 49970"/>
              <a:gd name="adj2" fmla="val 61941"/>
            </a:avLst>
          </a:prstGeom>
          <a:gradFill flip="none" rotWithShape="1">
            <a:gsLst>
              <a:gs pos="42000">
                <a:schemeClr val="bg1">
                  <a:lumMod val="50000"/>
                  <a:alpha val="76000"/>
                </a:schemeClr>
              </a:gs>
              <a:gs pos="92000">
                <a:srgbClr val="FFFFFF">
                  <a:alpha val="73000"/>
                </a:srgbClr>
              </a:gs>
            </a:gsLst>
            <a:lin ang="3780000" scaled="0"/>
            <a:tileRect/>
          </a:gradFill>
          <a:ln w="12700" cmpd="sng">
            <a:solidFill>
              <a:srgbClr val="99C2FF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>
          <a:xfrm>
            <a:off x="478659" y="2503919"/>
            <a:ext cx="2992673" cy="1422537"/>
          </a:xfrm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</a:pPr>
            <a:r>
              <a:rPr lang="en-US" altLang="ja-JP" sz="2500" b="1" i="1" dirty="0" smtClean="0">
                <a:solidFill>
                  <a:schemeClr val="bg1"/>
                </a:solidFill>
                <a:ea typeface="ＭＳ Ｐゴシック" pitchFamily="-72" charset="-128"/>
                <a:cs typeface="ＭＳ Ｐゴシック" pitchFamily="-72" charset="-128"/>
                <a:sym typeface="Arial Black" pitchFamily="-72" charset="0"/>
              </a:rPr>
              <a:t>What incredible </a:t>
            </a:r>
            <a:r>
              <a:rPr lang="en-US" altLang="ja-JP" sz="2500" dirty="0" smtClean="0">
                <a:solidFill>
                  <a:schemeClr val="bg1"/>
                </a:solidFill>
                <a:ea typeface="ＭＳ Ｐゴシック" pitchFamily="-72" charset="-128"/>
                <a:cs typeface="ＭＳ Ｐゴシック" pitchFamily="-72" charset="-128"/>
                <a:sym typeface="Arial Black" pitchFamily="-72" charset="0"/>
              </a:rPr>
              <a:t>benefits can we give the customer?</a:t>
            </a:r>
          </a:p>
          <a:p>
            <a:pPr marL="0" indent="0" eaLnBrk="1" hangingPunct="1"/>
            <a:endParaRPr lang="en-US" sz="2500" dirty="0" smtClean="0">
              <a:solidFill>
                <a:schemeClr val="bg1"/>
              </a:solidFill>
              <a:latin typeface="Segoe UI Light" charset="0"/>
              <a:ea typeface="ＭＳ Ｐゴシック" pitchFamily="-72" charset="-128"/>
              <a:cs typeface="ＭＳ Ｐゴシック" pitchFamily="-72" charset="-128"/>
              <a:sym typeface="Arial Black" pitchFamily="-72" charset="0"/>
            </a:endParaRPr>
          </a:p>
        </p:txBody>
      </p:sp>
      <p:sp>
        <p:nvSpPr>
          <p:cNvPr id="13" name="Content Placeholder 2"/>
          <p:cNvSpPr>
            <a:spLocks/>
          </p:cNvSpPr>
          <p:nvPr/>
        </p:nvSpPr>
        <p:spPr bwMode="auto">
          <a:xfrm>
            <a:off x="387520" y="5084019"/>
            <a:ext cx="8488194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-72" charset="0"/>
            </a:pPr>
            <a:r>
              <a:rPr lang="en-US" altLang="ja-JP" sz="3400" dirty="0">
                <a:solidFill>
                  <a:schemeClr val="bg1"/>
                </a:solidFill>
                <a:latin typeface="Calibri"/>
                <a:cs typeface="Calibri"/>
                <a:sym typeface="Arial Black" pitchFamily="34" charset="0"/>
              </a:rPr>
              <a:t>Jobs didn’t </a:t>
            </a:r>
            <a:r>
              <a:rPr lang="en-US" altLang="ja-JP" sz="3400" dirty="0" smtClean="0">
                <a:solidFill>
                  <a:schemeClr val="bg1"/>
                </a:solidFill>
                <a:latin typeface="Calibri"/>
                <a:cs typeface="Calibri"/>
                <a:sym typeface="Arial Black" pitchFamily="34" charset="0"/>
              </a:rPr>
              <a:t>say: </a:t>
            </a:r>
            <a:r>
              <a:rPr lang="en-US" altLang="ja-JP" sz="3400" dirty="0">
                <a:solidFill>
                  <a:schemeClr val="bg1"/>
                </a:solidFill>
                <a:latin typeface="Calibri"/>
                <a:cs typeface="Calibri"/>
                <a:sym typeface="Arial Black" pitchFamily="34" charset="0"/>
              </a:rPr>
              <a:t>‘Let’s sit down with the engineers and figure out what awesome technology we have and then </a:t>
            </a:r>
            <a:r>
              <a:rPr lang="en-US" altLang="en-US" sz="3400" dirty="0">
                <a:solidFill>
                  <a:schemeClr val="bg1"/>
                </a:solidFill>
                <a:latin typeface="Calibri"/>
                <a:cs typeface="Calibri"/>
                <a:sym typeface="Arial Black" pitchFamily="34" charset="0"/>
              </a:rPr>
              <a:t>figure out how to market it</a:t>
            </a:r>
            <a:r>
              <a:rPr lang="en-US" altLang="en-US" sz="3400" dirty="0" smtClean="0">
                <a:solidFill>
                  <a:schemeClr val="bg1"/>
                </a:solidFill>
                <a:latin typeface="Calibri"/>
                <a:cs typeface="Calibri"/>
                <a:sym typeface="Arial Black" pitchFamily="34" charset="0"/>
              </a:rPr>
              <a:t>.’</a:t>
            </a:r>
            <a:endParaRPr lang="en-US" sz="3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693351"/>
            <a:ext cx="9260417" cy="4113599"/>
          </a:xfrm>
          <a:prstGeom prst="rect">
            <a:avLst/>
          </a:prstGeom>
          <a:solidFill>
            <a:srgbClr val="000000"/>
          </a:solid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</a:t>
            </a:r>
          </a:p>
        </p:txBody>
      </p:sp>
      <p:sp>
        <p:nvSpPr>
          <p:cNvPr id="184323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26996" y="127559"/>
            <a:ext cx="8499475" cy="650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Helvetica"/>
                <a:ea typeface="+mj-ea"/>
                <a:cs typeface="Helvetica"/>
              </a:rPr>
              <a:t>Information</a:t>
            </a:r>
            <a:r>
              <a:rPr lang="en-US" sz="3600" i="1" dirty="0" smtClean="0">
                <a:solidFill>
                  <a:schemeClr val="bg1"/>
                </a:solidFill>
                <a:latin typeface="Helvetica"/>
                <a:ea typeface="+mj-ea"/>
                <a:cs typeface="Helvetica"/>
              </a:rPr>
              <a:t> ‘overload’?</a:t>
            </a:r>
          </a:p>
        </p:txBody>
      </p:sp>
      <p:pic>
        <p:nvPicPr>
          <p:cNvPr id="2" name="Picture 1" descr="screen reord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8276"/>
            <a:ext cx="9144000" cy="39006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30980" y="2496322"/>
            <a:ext cx="3987613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17634000" rev="21558424"/>
              </a:camera>
              <a:lightRig rig="threePt" dir="t"/>
            </a:scene3d>
            <a:sp3d z="95250"/>
          </a:bodyPr>
          <a:lstStyle/>
          <a:p>
            <a:pPr>
              <a:spcBef>
                <a:spcPts val="800"/>
              </a:spcBef>
            </a:pPr>
            <a:r>
              <a:rPr lang="en-US" sz="4500" dirty="0" smtClean="0">
                <a:ln>
                  <a:solidFill>
                    <a:schemeClr val="tx1">
                      <a:lumMod val="75000"/>
                      <a:alpha val="17000"/>
                    </a:schemeClr>
                  </a:solidFill>
                </a:ln>
                <a:solidFill>
                  <a:srgbClr val="AEDAFF"/>
                </a:solidFill>
                <a:effectLst>
                  <a:outerShdw blurRad="63500" dir="19260000" kx="2700000" rotWithShape="0">
                    <a:srgbClr val="000000">
                      <a:alpha val="11000"/>
                    </a:srgbClr>
                  </a:outerShdw>
                </a:effectLst>
                <a:latin typeface="Avenir Heavy"/>
                <a:ea typeface="Segoe UI" panose="020B0502040204020203" pitchFamily="34" charset="0"/>
                <a:cs typeface="Avenir Heavy"/>
              </a:rPr>
              <a:t>24,325,000,000</a:t>
            </a:r>
            <a:endParaRPr lang="en-US" sz="3800" dirty="0" smtClean="0">
              <a:ln>
                <a:solidFill>
                  <a:schemeClr val="tx1">
                    <a:lumMod val="75000"/>
                    <a:alpha val="17000"/>
                  </a:schemeClr>
                </a:solidFill>
              </a:ln>
              <a:solidFill>
                <a:srgbClr val="AEDAFF"/>
              </a:solidFill>
              <a:effectLst>
                <a:outerShdw blurRad="63500" dir="19260000" kx="2700000" rotWithShape="0">
                  <a:srgbClr val="000000">
                    <a:alpha val="11000"/>
                  </a:srgbClr>
                </a:outerShdw>
              </a:effectLst>
              <a:latin typeface="Avenir Heavy"/>
              <a:ea typeface="Segoe UI" panose="020B0502040204020203" pitchFamily="34" charset="0"/>
              <a:cs typeface="Avenir Heavy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26515" y="4978401"/>
            <a:ext cx="18564874" cy="1947335"/>
            <a:chOff x="833378" y="4961467"/>
            <a:chExt cx="18564874" cy="1947335"/>
          </a:xfrm>
        </p:grpSpPr>
        <p:sp>
          <p:nvSpPr>
            <p:cNvPr id="184333" name="AutoShape 13"/>
            <p:cNvSpPr>
              <a:spLocks noChangeArrowheads="1"/>
            </p:cNvSpPr>
            <p:nvPr/>
          </p:nvSpPr>
          <p:spPr bwMode="auto">
            <a:xfrm>
              <a:off x="6100389" y="5113870"/>
              <a:ext cx="13297863" cy="1794932"/>
            </a:xfrm>
            <a:prstGeom prst="rect">
              <a:avLst/>
            </a:prstGeom>
            <a:noFill/>
            <a:ln w="9525" cmpd="sng">
              <a:noFill/>
              <a:prstDash val="sysDash"/>
              <a:round/>
              <a:headEnd/>
              <a:tailEnd/>
            </a:ln>
            <a:effectLst>
              <a:reflection blurRad="6350" stA="42000" endA="300" endPos="22000" dir="5400000" sy="-100000" algn="bl" rotWithShape="0"/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800" baseline="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ea typeface="+mn-ea"/>
                  <a:cs typeface="+mn-cs"/>
                </a:rPr>
                <a:t>websites.</a:t>
              </a:r>
              <a:r>
                <a:rPr lang="en-US" sz="3800" baseline="0" dirty="0" smtClean="0">
                  <a:solidFill>
                    <a:srgbClr val="FF6600"/>
                  </a:solidFill>
                  <a:latin typeface="+mj-lt"/>
                  <a:ea typeface="+mn-ea"/>
                  <a:cs typeface="+mn-cs"/>
                </a:rPr>
                <a:t> </a:t>
              </a:r>
              <a:r>
                <a:rPr lang="en-US" sz="2000" baseline="0" dirty="0">
                  <a:solidFill>
                    <a:schemeClr val="bg1"/>
                  </a:solidFill>
                  <a:latin typeface="+mj-lt"/>
                  <a:ea typeface="+mn-ea"/>
                  <a:cs typeface="+mn-cs"/>
                </a:rPr>
                <a:t/>
              </a:r>
              <a:br>
                <a:rPr lang="en-US" sz="2000" baseline="0" dirty="0">
                  <a:solidFill>
                    <a:schemeClr val="bg1"/>
                  </a:solidFill>
                  <a:latin typeface="+mj-lt"/>
                  <a:ea typeface="+mn-ea"/>
                  <a:cs typeface="+mn-cs"/>
                </a:rPr>
              </a:br>
              <a:endParaRPr lang="en-US" sz="2000" baseline="0" dirty="0">
                <a:solidFill>
                  <a:schemeClr val="bg1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>
              <a:off x="833378" y="4961467"/>
              <a:ext cx="9082619" cy="1794932"/>
            </a:xfrm>
            <a:prstGeom prst="rect">
              <a:avLst/>
            </a:prstGeom>
            <a:noFill/>
            <a:ln w="9525" cmpd="sng">
              <a:noFill/>
              <a:prstDash val="sysDash"/>
              <a:round/>
              <a:headEnd/>
              <a:tailEnd/>
            </a:ln>
            <a:effectLst>
              <a:reflection blurRad="6350" stA="42000" endA="300" endPos="22000" dir="5400000" sy="-100000" algn="bl" rotWithShape="0"/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800" baseline="0" dirty="0" smtClean="0">
                  <a:solidFill>
                    <a:srgbClr val="A6A6A6"/>
                  </a:solidFill>
                  <a:latin typeface="+mj-lt"/>
                  <a:ea typeface="+mn-ea"/>
                  <a:cs typeface="+mn-cs"/>
                </a:rPr>
                <a:t>Today there are</a:t>
              </a:r>
              <a:endParaRPr lang="en-US" sz="2000" baseline="0" dirty="0">
                <a:solidFill>
                  <a:schemeClr val="bg1"/>
                </a:solidFill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4201042" y="4681326"/>
            <a:ext cx="8256926" cy="2389055"/>
          </a:xfrm>
          <a:prstGeom prst="rect">
            <a:avLst/>
          </a:prstGeom>
          <a:noFill/>
          <a:ln w="9525" cmpd="sng">
            <a:noFill/>
            <a:prstDash val="sysDash"/>
            <a:round/>
            <a:headEnd/>
            <a:tailEnd/>
          </a:ln>
          <a:effectLst>
            <a:reflection blurRad="6350" stA="42000" endA="300" endPos="22000" dir="5400000" sy="-100000" algn="bl" rotWithShape="0"/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800" b="1" baseline="0" dirty="0" smtClean="0">
                <a:solidFill>
                  <a:srgbClr val="FF6600"/>
                </a:solidFill>
                <a:effectLst>
                  <a:outerShdw blurRad="53975" dist="38100" dir="2700000" algn="tl" rotWithShape="0">
                    <a:schemeClr val="tx1">
                      <a:lumMod val="50000"/>
                      <a:alpha val="37000"/>
                    </a:schemeClr>
                  </a:outerShdw>
                </a:effectLst>
                <a:latin typeface="+mj-lt"/>
                <a:ea typeface="+mn-ea"/>
                <a:cs typeface="+mn-cs"/>
              </a:rPr>
              <a:t>50 billion</a:t>
            </a:r>
            <a:endParaRPr lang="en-US" sz="2000" baseline="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8" presetClass="entr" presetSubtype="9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2"/>
          <p:cNvSpPr>
            <a:spLocks noChangeArrowheads="1"/>
          </p:cNvSpPr>
          <p:nvPr/>
        </p:nvSpPr>
        <p:spPr bwMode="auto">
          <a:xfrm>
            <a:off x="730783" y="838190"/>
            <a:ext cx="8153400" cy="1373720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baseline="0" dirty="0" smtClean="0">
                <a:ln w="50800"/>
                <a:solidFill>
                  <a:schemeClr val="bg1">
                    <a:lumMod val="75000"/>
                    <a:alpha val="63000"/>
                  </a:schemeClr>
                </a:solidFill>
                <a:effectLst>
                  <a:outerShdw blurRad="50800" dist="50800" dir="2700000" algn="tl" rotWithShape="0">
                    <a:schemeClr val="bg1">
                      <a:lumMod val="65000"/>
                      <a:alpha val="43000"/>
                    </a:schemeClr>
                  </a:outerShdw>
                </a:effectLst>
                <a:latin typeface="Helvetica"/>
                <a:ea typeface="+mn-ea"/>
                <a:cs typeface="Helvetica"/>
              </a:rPr>
              <a:t>So...</a:t>
            </a:r>
            <a:endParaRPr lang="en-US" sz="6500" b="1" baseline="0" dirty="0">
              <a:ln w="50800"/>
              <a:solidFill>
                <a:schemeClr val="bg1">
                  <a:lumMod val="75000"/>
                  <a:alpha val="63000"/>
                </a:schemeClr>
              </a:solidFill>
              <a:effectLst>
                <a:outerShdw blurRad="50800" dist="50800" dir="2700000" algn="tl" rotWithShape="0">
                  <a:schemeClr val="bg1">
                    <a:lumMod val="65000"/>
                    <a:alpha val="43000"/>
                  </a:schemeClr>
                </a:outerShdw>
              </a:effectLst>
              <a:latin typeface="Helvetica"/>
              <a:ea typeface="+mn-ea"/>
              <a:cs typeface="Helvetica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92121" y="2641581"/>
            <a:ext cx="8153400" cy="2133600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anchor="t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baseline="0" dirty="0">
                <a:ln w="50800"/>
                <a:solidFill>
                  <a:schemeClr val="bg2">
                    <a:lumMod val="50000"/>
                    <a:alpha val="63000"/>
                  </a:schemeClr>
                </a:solidFill>
                <a:effectLst>
                  <a:outerShdw blurRad="50800" dist="50800" dir="2700000" algn="tl" rotWithShape="0">
                    <a:schemeClr val="bg1">
                      <a:lumMod val="65000"/>
                      <a:alpha val="43000"/>
                    </a:schemeClr>
                  </a:outerShdw>
                </a:effectLst>
                <a:latin typeface="Helvetica"/>
                <a:ea typeface="+mn-ea"/>
                <a:cs typeface="Helvetica"/>
              </a:rPr>
              <a:t> </a:t>
            </a:r>
            <a:r>
              <a:rPr lang="en-US" sz="8000" baseline="0" dirty="0" smtClean="0">
                <a:ln w="50800"/>
                <a:solidFill>
                  <a:schemeClr val="bg2">
                    <a:lumMod val="50000"/>
                    <a:alpha val="63000"/>
                  </a:schemeClr>
                </a:solidFill>
                <a:effectLst>
                  <a:outerShdw blurRad="50800" dist="50800" dir="2700000" algn="tl" rotWithShape="0">
                    <a:schemeClr val="bg1">
                      <a:lumMod val="65000"/>
                      <a:alpha val="43000"/>
                    </a:schemeClr>
                  </a:outerShdw>
                </a:effectLst>
                <a:latin typeface="Helvetica Light Oblique"/>
                <a:ea typeface="+mn-ea"/>
                <a:cs typeface="Helvetica Light Oblique"/>
              </a:rPr>
              <a:t>DO THEY</a:t>
            </a:r>
            <a:endParaRPr lang="en-US" sz="8000" baseline="0" dirty="0">
              <a:ln w="50800"/>
              <a:solidFill>
                <a:schemeClr val="bg2">
                  <a:lumMod val="50000"/>
                  <a:alpha val="63000"/>
                </a:schemeClr>
              </a:solidFill>
              <a:effectLst>
                <a:outerShdw blurRad="50800" dist="50800" dir="2700000" algn="tl" rotWithShape="0">
                  <a:schemeClr val="bg1">
                    <a:lumMod val="65000"/>
                    <a:alpha val="43000"/>
                  </a:schemeClr>
                </a:outerShdw>
              </a:effectLst>
              <a:latin typeface="Helvetica Light Oblique"/>
              <a:ea typeface="+mn-ea"/>
              <a:cs typeface="Helvetica Light Oblique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21237" y="3509424"/>
            <a:ext cx="8153400" cy="1041403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anchor="t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0" b="1" i="1" baseline="0" dirty="0" smtClean="0">
                <a:solidFill>
                  <a:srgbClr val="FF6600"/>
                </a:solidFill>
                <a:effectLst>
                  <a:outerShdw blurRad="123825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ea typeface="+mn-ea"/>
                <a:cs typeface="Helvetica"/>
              </a:rPr>
              <a:t>WANT</a:t>
            </a:r>
            <a:r>
              <a:rPr lang="en-US" sz="11000" b="1" i="1" baseline="0" dirty="0" smtClean="0">
                <a:solidFill>
                  <a:srgbClr val="FF6600"/>
                </a:solidFill>
                <a:latin typeface="Helvetica"/>
                <a:ea typeface="+mn-ea"/>
                <a:cs typeface="Helvetica"/>
              </a:rPr>
              <a:t>?</a:t>
            </a:r>
            <a:endParaRPr lang="en-US" sz="11000" baseline="0" dirty="0">
              <a:solidFill>
                <a:schemeClr val="accent4">
                  <a:lumMod val="75000"/>
                </a:schemeClr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732897" y="1721913"/>
            <a:ext cx="8153400" cy="1003303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anchor="t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baseline="0" dirty="0">
                <a:ln w="50800"/>
                <a:solidFill>
                  <a:schemeClr val="bg2">
                    <a:lumMod val="50000"/>
                    <a:alpha val="63000"/>
                  </a:schemeClr>
                </a:solidFill>
                <a:effectLst>
                  <a:outerShdw blurRad="50800" dist="50800" dir="2700000" algn="tl" rotWithShape="0">
                    <a:schemeClr val="bg1">
                      <a:lumMod val="65000"/>
                      <a:alpha val="43000"/>
                    </a:schemeClr>
                  </a:outerShdw>
                </a:effectLst>
                <a:latin typeface="Helvetica"/>
                <a:ea typeface="+mn-ea"/>
                <a:cs typeface="Helvetica"/>
              </a:rPr>
              <a:t>WHAT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4" descr="Rat in ma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3593" y="205849"/>
            <a:ext cx="9559925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4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 baseline="0">
              <a:latin typeface="Segoe UI" charset="0"/>
            </a:endParaRPr>
          </a:p>
        </p:txBody>
      </p:sp>
      <p:pic>
        <p:nvPicPr>
          <p:cNvPr id="7" name="Picture 6" descr="highlightedw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3201" y="2712358"/>
            <a:ext cx="3803589" cy="441923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1542817" y="724370"/>
            <a:ext cx="7601183" cy="5202297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endParaRPr lang="en-US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7557" y="5870224"/>
            <a:ext cx="978371" cy="573847"/>
          </a:xfrm>
          <a:prstGeom prst="rect">
            <a:avLst/>
          </a:prstGeom>
          <a:blipFill rotWithShape="1">
            <a:blip r:embed="rId3">
              <a:alphaModFix amt="4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143000"/>
                      </a14:imgEffect>
                      <a14:imgEffect>
                        <a14:brightnessContrast bright="-98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endParaRPr lang="en-US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 descr="library3-02.png"/>
          <p:cNvPicPr>
            <a:picLocks noChangeAspect="1"/>
          </p:cNvPicPr>
          <p:nvPr/>
        </p:nvPicPr>
        <p:blipFill rotWithShape="1">
          <a:blip r:embed="rId5" cstate="print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148"/>
          <a:stretch/>
        </p:blipFill>
        <p:spPr>
          <a:xfrm>
            <a:off x="1154182" y="3913482"/>
            <a:ext cx="3547200" cy="1912053"/>
          </a:xfrm>
          <a:prstGeom prst="rect">
            <a:avLst/>
          </a:prstGeom>
        </p:spPr>
      </p:pic>
      <p:sp>
        <p:nvSpPr>
          <p:cNvPr id="184323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462120" y="113068"/>
            <a:ext cx="8499475" cy="650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Helvetica"/>
                <a:ea typeface="+mj-ea"/>
                <a:cs typeface="Helvetica"/>
              </a:rPr>
              <a:t>Information</a:t>
            </a:r>
            <a:r>
              <a:rPr lang="en-US" sz="3600" i="1" dirty="0" smtClean="0">
                <a:solidFill>
                  <a:schemeClr val="bg1"/>
                </a:solidFill>
                <a:latin typeface="Helvetica"/>
                <a:ea typeface="+mj-ea"/>
                <a:cs typeface="Helvetica"/>
              </a:rPr>
              <a:t> ‘overload’?</a:t>
            </a:r>
          </a:p>
        </p:txBody>
      </p:sp>
      <p:sp>
        <p:nvSpPr>
          <p:cNvPr id="184334" name="AutoShape 14"/>
          <p:cNvSpPr>
            <a:spLocks noChangeArrowheads="1"/>
          </p:cNvSpPr>
          <p:nvPr/>
        </p:nvSpPr>
        <p:spPr bwMode="auto">
          <a:xfrm>
            <a:off x="1675961" y="1503333"/>
            <a:ext cx="2682240" cy="3789007"/>
          </a:xfrm>
          <a:prstGeom prst="rect">
            <a:avLst/>
          </a:prstGeom>
          <a:noFill/>
          <a:ln w="9525" cmpd="sng">
            <a:noFill/>
            <a:prstDash val="sysDash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42000" endA="300" endPos="22000" dir="5400000" sy="-100000" algn="bl" rotWithShape="0"/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baseline="0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43000"/>
                    </a:schemeClr>
                  </a:outerShdw>
                </a:effectLst>
                <a:latin typeface="+mj-lt"/>
                <a:ea typeface="+mn-ea"/>
                <a:cs typeface="+mn-cs"/>
              </a:rPr>
              <a:t>37,000</a:t>
            </a:r>
            <a:r>
              <a:rPr lang="en-US" sz="2000" b="1" baseline="0" dirty="0" smtClean="0">
                <a:solidFill>
                  <a:srgbClr val="285B95"/>
                </a:solidFill>
                <a:latin typeface="+mj-lt"/>
                <a:ea typeface="+mn-ea"/>
                <a:cs typeface="+mn-cs"/>
              </a:rPr>
              <a:t> </a:t>
            </a:r>
            <a:br>
              <a:rPr lang="en-US" sz="2000" b="1" baseline="0" dirty="0" smtClean="0">
                <a:solidFill>
                  <a:srgbClr val="285B95"/>
                </a:solidFill>
                <a:latin typeface="+mj-lt"/>
                <a:ea typeface="+mn-ea"/>
                <a:cs typeface="+mn-cs"/>
              </a:rPr>
            </a:br>
            <a:r>
              <a:rPr lang="en-US" sz="2000" baseline="0" dirty="0" smtClean="0">
                <a:solidFill>
                  <a:srgbClr val="7F7F7F"/>
                </a:solidFill>
                <a:latin typeface="+mj-lt"/>
                <a:ea typeface="+mn-ea"/>
                <a:cs typeface="+mn-cs"/>
              </a:rPr>
              <a:t>Lib</a:t>
            </a:r>
            <a:r>
              <a:rPr lang="en-US" sz="2000" baseline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raries </a:t>
            </a:r>
            <a:r>
              <a:rPr lang="en-US" sz="200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of Congress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760140" y="94073"/>
            <a:ext cx="4158075" cy="5759678"/>
            <a:chOff x="4760140" y="56445"/>
            <a:chExt cx="4158075" cy="5759678"/>
          </a:xfrm>
        </p:grpSpPr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>
              <a:off x="5221678" y="56445"/>
              <a:ext cx="3061767" cy="2352675"/>
            </a:xfrm>
            <a:prstGeom prst="rect">
              <a:avLst/>
            </a:prstGeom>
            <a:noFill/>
            <a:ln w="9525" cmpd="sng">
              <a:noFill/>
              <a:prstDash val="sysDash"/>
              <a:round/>
              <a:headEnd/>
              <a:tailEnd/>
            </a:ln>
            <a:effectLst>
              <a:reflection blurRad="6350" stA="42000" endA="300" endPos="22000" dir="5400000" sy="-100000" algn="bl" rotWithShape="0"/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baseline="0" dirty="0" smtClean="0">
                  <a:solidFill>
                    <a:srgbClr val="FF6600"/>
                  </a:solidFill>
                  <a:effectLst>
                    <a:outerShdw blurRad="50800" dist="38100" dir="2700000" algn="tl" rotWithShape="0">
                      <a:schemeClr val="bg1">
                        <a:lumMod val="65000"/>
                        <a:alpha val="43000"/>
                      </a:schemeClr>
                    </a:outerShdw>
                  </a:effectLst>
                  <a:latin typeface="+mj-lt"/>
                  <a:ea typeface="+mn-ea"/>
                  <a:cs typeface="+mn-cs"/>
                </a:rPr>
                <a:t>555,000</a:t>
              </a:r>
              <a:r>
                <a:rPr lang="en-US" sz="4400" b="1" baseline="0" dirty="0" smtClean="0">
                  <a:solidFill>
                    <a:srgbClr val="285B95"/>
                  </a:solidFill>
                  <a:latin typeface="+mj-lt"/>
                  <a:ea typeface="+mn-ea"/>
                  <a:cs typeface="+mn-cs"/>
                </a:rPr>
                <a:t/>
              </a:r>
              <a:br>
                <a:rPr lang="en-US" sz="4400" b="1" baseline="0" dirty="0" smtClean="0">
                  <a:solidFill>
                    <a:srgbClr val="285B95"/>
                  </a:solidFill>
                  <a:latin typeface="+mj-lt"/>
                  <a:ea typeface="+mn-ea"/>
                  <a:cs typeface="+mn-cs"/>
                </a:rPr>
              </a:br>
              <a:r>
                <a:rPr lang="en-US" sz="2000" baseline="0" dirty="0" smtClean="0">
                  <a:solidFill>
                    <a:srgbClr val="7F7F7F"/>
                  </a:solidFill>
                  <a:latin typeface="+mj-lt"/>
                  <a:ea typeface="+mn-ea"/>
                  <a:cs typeface="+mn-cs"/>
                </a:rPr>
                <a:t>Lib</a:t>
              </a:r>
              <a:r>
                <a:rPr lang="en-US" sz="2000" baseline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ea typeface="+mn-ea"/>
                  <a:cs typeface="+mn-cs"/>
                </a:rPr>
                <a:t>raries </a:t>
              </a:r>
              <a:r>
                <a:rPr lang="en-US" sz="2000" baseline="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n-ea"/>
                  <a:cs typeface="+mn-cs"/>
                </a:rPr>
                <a:t>of Congress</a:t>
              </a:r>
            </a:p>
          </p:txBody>
        </p:sp>
        <p:pic>
          <p:nvPicPr>
            <p:cNvPr id="19" name="Picture 18" descr="library3-02.png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3000"/>
                      </a14:imgEffect>
                      <a14:imgEffect>
                        <a14:saturation sat="2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4203" r="21728" b="17190"/>
            <a:stretch/>
          </p:blipFill>
          <p:spPr>
            <a:xfrm>
              <a:off x="4760140" y="1722276"/>
              <a:ext cx="4158075" cy="4093847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>
            <a:off x="1396053" y="5889023"/>
            <a:ext cx="128016" cy="0"/>
          </a:xfrm>
          <a:prstGeom prst="line">
            <a:avLst/>
          </a:prstGeom>
          <a:ln w="25400" cmpd="sng">
            <a:solidFill>
              <a:srgbClr val="AEDAFF"/>
            </a:solidFill>
          </a:ln>
          <a:effectLst>
            <a:outerShdw blurRad="50800" dist="38100" dir="2700000" sx="113000" sy="113000" algn="tl" rotWithShape="0">
              <a:srgbClr val="000000">
                <a:alpha val="1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96053" y="5299581"/>
            <a:ext cx="128016" cy="0"/>
          </a:xfrm>
          <a:prstGeom prst="line">
            <a:avLst/>
          </a:prstGeom>
          <a:ln w="25400" cmpd="sng">
            <a:solidFill>
              <a:srgbClr val="AEDAFF"/>
            </a:solidFill>
          </a:ln>
          <a:effectLst>
            <a:outerShdw blurRad="50800" dist="38100" dir="2700000" sx="113000" sy="113000" algn="tl" rotWithShape="0">
              <a:srgbClr val="000000">
                <a:alpha val="1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96053" y="4710140"/>
            <a:ext cx="128016" cy="0"/>
          </a:xfrm>
          <a:prstGeom prst="line">
            <a:avLst/>
          </a:prstGeom>
          <a:ln w="25400" cmpd="sng">
            <a:solidFill>
              <a:srgbClr val="AEDAFF"/>
            </a:solidFill>
          </a:ln>
          <a:effectLst>
            <a:outerShdw blurRad="50800" dist="38100" dir="2700000" sx="113000" sy="113000" algn="tl" rotWithShape="0">
              <a:srgbClr val="000000">
                <a:alpha val="1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96053" y="4120699"/>
            <a:ext cx="128016" cy="0"/>
          </a:xfrm>
          <a:prstGeom prst="line">
            <a:avLst/>
          </a:prstGeom>
          <a:ln w="25400" cmpd="sng">
            <a:solidFill>
              <a:srgbClr val="AEDAFF"/>
            </a:solidFill>
          </a:ln>
          <a:effectLst>
            <a:outerShdw blurRad="50800" dist="38100" dir="2700000" sx="113000" sy="113000" algn="tl" rotWithShape="0">
              <a:srgbClr val="000000">
                <a:alpha val="1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96053" y="3531258"/>
            <a:ext cx="128016" cy="0"/>
          </a:xfrm>
          <a:prstGeom prst="line">
            <a:avLst/>
          </a:prstGeom>
          <a:ln w="25400" cmpd="sng">
            <a:solidFill>
              <a:srgbClr val="AEDAFF"/>
            </a:solidFill>
          </a:ln>
          <a:effectLst>
            <a:outerShdw blurRad="50800" dist="38100" dir="2700000" sx="113000" sy="113000" algn="tl" rotWithShape="0">
              <a:srgbClr val="000000">
                <a:alpha val="1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96053" y="2941817"/>
            <a:ext cx="128016" cy="0"/>
          </a:xfrm>
          <a:prstGeom prst="line">
            <a:avLst/>
          </a:prstGeom>
          <a:ln w="25400" cmpd="sng">
            <a:solidFill>
              <a:srgbClr val="AEDAFF"/>
            </a:solidFill>
          </a:ln>
          <a:effectLst>
            <a:outerShdw blurRad="50800" dist="38100" dir="2700000" sx="113000" sy="113000" algn="tl" rotWithShape="0">
              <a:srgbClr val="000000">
                <a:alpha val="1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96053" y="2352376"/>
            <a:ext cx="128016" cy="0"/>
          </a:xfrm>
          <a:prstGeom prst="line">
            <a:avLst/>
          </a:prstGeom>
          <a:ln w="25400" cmpd="sng">
            <a:solidFill>
              <a:srgbClr val="AEDAFF"/>
            </a:solidFill>
          </a:ln>
          <a:effectLst>
            <a:outerShdw blurRad="50800" dist="38100" dir="2700000" sx="113000" sy="113000" algn="tl" rotWithShape="0">
              <a:srgbClr val="000000">
                <a:alpha val="1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96053" y="1762935"/>
            <a:ext cx="128016" cy="0"/>
          </a:xfrm>
          <a:prstGeom prst="line">
            <a:avLst/>
          </a:prstGeom>
          <a:ln w="25400" cmpd="sng">
            <a:solidFill>
              <a:srgbClr val="AEDAFF"/>
            </a:solidFill>
          </a:ln>
          <a:effectLst>
            <a:outerShdw blurRad="50800" dist="38100" dir="2700000" sx="113000" sy="113000" algn="tl" rotWithShape="0">
              <a:srgbClr val="000000">
                <a:alpha val="1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88525" y="1181560"/>
            <a:ext cx="128016" cy="0"/>
          </a:xfrm>
          <a:prstGeom prst="line">
            <a:avLst/>
          </a:prstGeom>
          <a:ln w="25400" cmpd="sng">
            <a:solidFill>
              <a:srgbClr val="AEDAFF"/>
            </a:solidFill>
          </a:ln>
          <a:effectLst>
            <a:outerShdw blurRad="50800" dist="38100" dir="2700000" sx="113000" sy="113000" algn="tl" rotWithShape="0">
              <a:srgbClr val="000000">
                <a:alpha val="1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824604" y="5915675"/>
            <a:ext cx="7140627" cy="3231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lvetica"/>
                <a:ea typeface="+mn-ea"/>
                <a:cs typeface="Helvetica"/>
              </a:rPr>
              <a:t>’</a:t>
            </a:r>
            <a:r>
              <a:rPr lang="en-US" sz="15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lvetica"/>
                <a:ea typeface="+mn-ea"/>
                <a:cs typeface="Helvetica"/>
              </a:rPr>
              <a:t>99    </a:t>
            </a:r>
            <a:r>
              <a:rPr lang="fr-FR" sz="15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lvetica"/>
                <a:ea typeface="+mn-ea"/>
                <a:cs typeface="Helvetica"/>
              </a:rPr>
              <a:t>’</a:t>
            </a:r>
            <a:r>
              <a:rPr lang="en-US" sz="15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lvetica"/>
                <a:ea typeface="+mn-ea"/>
                <a:cs typeface="Helvetica"/>
              </a:rPr>
              <a:t>00    </a:t>
            </a:r>
            <a:r>
              <a:rPr lang="fr-FR" sz="15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lvetica"/>
                <a:ea typeface="+mn-ea"/>
                <a:cs typeface="Helvetica"/>
              </a:rPr>
              <a:t>’</a:t>
            </a:r>
            <a:r>
              <a:rPr lang="en-US" sz="15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lvetica"/>
                <a:ea typeface="+mn-ea"/>
                <a:cs typeface="Helvetica"/>
              </a:rPr>
              <a:t>01    </a:t>
            </a:r>
            <a:r>
              <a:rPr lang="fr-FR" sz="15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lvetica"/>
                <a:ea typeface="+mn-ea"/>
                <a:cs typeface="Helvetica"/>
              </a:rPr>
              <a:t>’</a:t>
            </a:r>
            <a:r>
              <a:rPr lang="en-US" sz="15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lvetica"/>
                <a:ea typeface="+mn-ea"/>
                <a:cs typeface="Helvetica"/>
              </a:rPr>
              <a:t>02    </a:t>
            </a:r>
            <a:r>
              <a:rPr lang="fr-FR" sz="15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lvetica"/>
                <a:ea typeface="+mn-ea"/>
                <a:cs typeface="Helvetica"/>
              </a:rPr>
              <a:t>’</a:t>
            </a:r>
            <a:r>
              <a:rPr lang="en-US" sz="15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lvetica"/>
                <a:ea typeface="+mn-ea"/>
                <a:cs typeface="Helvetica"/>
              </a:rPr>
              <a:t>03    </a:t>
            </a:r>
            <a:r>
              <a:rPr lang="fr-FR" sz="15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lvetica"/>
                <a:ea typeface="+mn-ea"/>
                <a:cs typeface="Helvetica"/>
              </a:rPr>
              <a:t>’</a:t>
            </a:r>
            <a:r>
              <a:rPr lang="en-US" sz="15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lvetica"/>
                <a:ea typeface="+mn-ea"/>
                <a:cs typeface="Helvetica"/>
              </a:rPr>
              <a:t>04    </a:t>
            </a:r>
            <a:r>
              <a:rPr lang="fr-FR" sz="15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lvetica"/>
                <a:ea typeface="+mn-ea"/>
                <a:cs typeface="Helvetica"/>
              </a:rPr>
              <a:t>’</a:t>
            </a:r>
            <a:r>
              <a:rPr lang="en-US" sz="15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lvetica"/>
                <a:ea typeface="+mn-ea"/>
                <a:cs typeface="Helvetica"/>
              </a:rPr>
              <a:t>05    </a:t>
            </a:r>
            <a:r>
              <a:rPr lang="fr-FR" sz="15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lvetica"/>
                <a:ea typeface="+mn-ea"/>
                <a:cs typeface="Helvetica"/>
              </a:rPr>
              <a:t>’</a:t>
            </a:r>
            <a:r>
              <a:rPr lang="en-US" sz="15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lvetica"/>
                <a:ea typeface="+mn-ea"/>
                <a:cs typeface="Helvetica"/>
              </a:rPr>
              <a:t>06    </a:t>
            </a:r>
            <a:r>
              <a:rPr lang="fr-FR" sz="15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lvetica"/>
                <a:ea typeface="+mn-ea"/>
                <a:cs typeface="Helvetica"/>
              </a:rPr>
              <a:t>’</a:t>
            </a:r>
            <a:r>
              <a:rPr lang="en-US" sz="15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lvetica"/>
                <a:ea typeface="+mn-ea"/>
                <a:cs typeface="Helvetica"/>
              </a:rPr>
              <a:t>07    </a:t>
            </a:r>
            <a:r>
              <a:rPr lang="fr-FR" sz="15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lvetica"/>
                <a:ea typeface="+mn-ea"/>
                <a:cs typeface="Helvetica"/>
              </a:rPr>
              <a:t>’</a:t>
            </a:r>
            <a:r>
              <a:rPr lang="en-US" sz="15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lvetica"/>
                <a:ea typeface="+mn-ea"/>
                <a:cs typeface="Helvetica"/>
              </a:rPr>
              <a:t>08    </a:t>
            </a:r>
            <a:r>
              <a:rPr lang="fr-FR" sz="15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lvetica"/>
                <a:ea typeface="+mn-ea"/>
                <a:cs typeface="Helvetica"/>
              </a:rPr>
              <a:t>’</a:t>
            </a:r>
            <a:r>
              <a:rPr lang="en-US" sz="15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lvetica"/>
                <a:ea typeface="+mn-ea"/>
                <a:cs typeface="Helvetica"/>
              </a:rPr>
              <a:t>09    </a:t>
            </a:r>
            <a:r>
              <a:rPr lang="fr-FR" sz="15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lvetica"/>
                <a:ea typeface="+mn-ea"/>
                <a:cs typeface="Helvetica"/>
              </a:rPr>
              <a:t>’</a:t>
            </a:r>
            <a:r>
              <a:rPr lang="en-US" sz="15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lvetica"/>
                <a:ea typeface="+mn-ea"/>
                <a:cs typeface="Helvetica"/>
              </a:rPr>
              <a:t>10    </a:t>
            </a:r>
            <a:r>
              <a:rPr lang="fr-FR" sz="15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lvetica"/>
                <a:ea typeface="+mn-ea"/>
                <a:cs typeface="Helvetica"/>
              </a:rPr>
              <a:t>’</a:t>
            </a:r>
            <a:r>
              <a:rPr lang="en-US" sz="15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lvetica"/>
                <a:ea typeface="+mn-ea"/>
                <a:cs typeface="Helvetica"/>
              </a:rPr>
              <a:t>11    </a:t>
            </a:r>
            <a:r>
              <a:rPr lang="fr-FR" sz="15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lvetica"/>
                <a:ea typeface="+mn-ea"/>
                <a:cs typeface="Helvetica"/>
              </a:rPr>
              <a:t>’</a:t>
            </a:r>
            <a:r>
              <a:rPr lang="en-US" sz="15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lvetica"/>
                <a:ea typeface="+mn-ea"/>
                <a:cs typeface="Helvetica"/>
              </a:rPr>
              <a:t>12    ‘13     </a:t>
            </a:r>
            <a:endParaRPr lang="en-US" sz="1500" baseline="0" dirty="0">
              <a:solidFill>
                <a:schemeClr val="accent5">
                  <a:lumMod val="40000"/>
                  <a:lumOff val="60000"/>
                </a:schemeClr>
              </a:solidFill>
              <a:latin typeface="Helvetica"/>
              <a:ea typeface="+mn-ea"/>
              <a:cs typeface="Helvetica"/>
            </a:endParaRPr>
          </a:p>
        </p:txBody>
      </p:sp>
      <p:pic>
        <p:nvPicPr>
          <p:cNvPr id="2" name="Picture 1" descr="vectorstock_712928.jp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5576" r="475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3" r="48748" b="30051"/>
          <a:stretch/>
        </p:blipFill>
        <p:spPr>
          <a:xfrm>
            <a:off x="310447" y="4780133"/>
            <a:ext cx="765740" cy="1108904"/>
          </a:xfrm>
          <a:prstGeom prst="rect">
            <a:avLst/>
          </a:prstGeom>
        </p:spPr>
      </p:pic>
      <p:sp>
        <p:nvSpPr>
          <p:cNvPr id="46" name="AutoShape 14"/>
          <p:cNvSpPr>
            <a:spLocks noChangeArrowheads="1"/>
          </p:cNvSpPr>
          <p:nvPr/>
        </p:nvSpPr>
        <p:spPr bwMode="auto">
          <a:xfrm>
            <a:off x="-823528" y="3228628"/>
            <a:ext cx="3061767" cy="2352675"/>
          </a:xfrm>
          <a:prstGeom prst="rect">
            <a:avLst/>
          </a:prstGeom>
          <a:noFill/>
          <a:ln w="9525" cmpd="sng">
            <a:noFill/>
            <a:prstDash val="sysDash"/>
            <a:round/>
            <a:headEnd/>
            <a:tailEnd/>
          </a:ln>
          <a:effectLst>
            <a:reflection blurRad="6350" stA="42000" endA="300" endPos="22000" dir="5400000" sy="-100000" algn="bl" rotWithShape="0"/>
          </a:effectLst>
        </p:spPr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baseline="0" dirty="0" smtClean="0">
                <a:solidFill>
                  <a:srgbClr val="FF6600"/>
                </a:solidFill>
                <a:latin typeface="Calibri"/>
                <a:ea typeface="+mn-ea"/>
                <a:cs typeface="Calibri"/>
              </a:rPr>
              <a:t/>
            </a:r>
            <a:br>
              <a:rPr lang="en-US" sz="1500" b="1" baseline="0" dirty="0" smtClean="0">
                <a:solidFill>
                  <a:srgbClr val="FF6600"/>
                </a:solidFill>
                <a:latin typeface="Calibri"/>
                <a:ea typeface="+mn-ea"/>
                <a:cs typeface="Calibri"/>
              </a:rPr>
            </a:br>
            <a:r>
              <a:rPr lang="en-US" sz="1500" b="1" baseline="0" dirty="0" smtClean="0">
                <a:solidFill>
                  <a:srgbClr val="AEDAFF"/>
                </a:solidFill>
                <a:latin typeface="Calibri"/>
                <a:ea typeface="+mn-ea"/>
                <a:cs typeface="Calibri"/>
              </a:rPr>
              <a:t>Stored </a:t>
            </a:r>
            <a:br>
              <a:rPr lang="en-US" sz="1500" b="1" baseline="0" dirty="0" smtClean="0">
                <a:solidFill>
                  <a:srgbClr val="AEDAFF"/>
                </a:solidFill>
                <a:latin typeface="Calibri"/>
                <a:ea typeface="+mn-ea"/>
                <a:cs typeface="Calibri"/>
              </a:rPr>
            </a:br>
            <a:r>
              <a:rPr lang="en-US" sz="1500" b="1" baseline="0" dirty="0" smtClean="0">
                <a:solidFill>
                  <a:srgbClr val="AEDAFF"/>
                </a:solidFill>
                <a:latin typeface="Calibri"/>
                <a:ea typeface="+mn-ea"/>
                <a:cs typeface="Calibri"/>
              </a:rPr>
              <a:t>Information</a:t>
            </a:r>
            <a:endParaRPr lang="en-US" sz="1500" b="1" baseline="0" dirty="0">
              <a:solidFill>
                <a:srgbClr val="AEDAFF"/>
              </a:solidFill>
              <a:latin typeface="Calibri"/>
              <a:ea typeface="+mn-ea"/>
              <a:cs typeface="Calibri"/>
            </a:endParaRPr>
          </a:p>
        </p:txBody>
      </p:sp>
      <p:grpSp>
        <p:nvGrpSpPr>
          <p:cNvPr id="184320" name="Group 184319"/>
          <p:cNvGrpSpPr/>
          <p:nvPr/>
        </p:nvGrpSpPr>
        <p:grpSpPr>
          <a:xfrm>
            <a:off x="272814" y="686741"/>
            <a:ext cx="3838715" cy="4108206"/>
            <a:chOff x="272814" y="686741"/>
            <a:chExt cx="3838715" cy="4108206"/>
          </a:xfrm>
        </p:grpSpPr>
        <p:grpSp>
          <p:nvGrpSpPr>
            <p:cNvPr id="43" name="Group 42"/>
            <p:cNvGrpSpPr/>
            <p:nvPr/>
          </p:nvGrpSpPr>
          <p:grpSpPr>
            <a:xfrm>
              <a:off x="303384" y="1288815"/>
              <a:ext cx="821774" cy="3506132"/>
              <a:chOff x="303384" y="1288815"/>
              <a:chExt cx="821774" cy="3506132"/>
            </a:xfrm>
          </p:grpSpPr>
          <p:pic>
            <p:nvPicPr>
              <p:cNvPr id="13" name="Picture 12" descr="vectorstock_712928.jpg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5576" r="4757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3" t="1" r="48748" b="-3181"/>
              <a:stretch/>
            </p:blipFill>
            <p:spPr>
              <a:xfrm rot="10800000" flipH="1">
                <a:off x="338670" y="1693329"/>
                <a:ext cx="725659" cy="1550097"/>
              </a:xfrm>
              <a:prstGeom prst="rect">
                <a:avLst/>
              </a:prstGeom>
              <a:effectLst/>
            </p:spPr>
          </p:pic>
          <p:pic>
            <p:nvPicPr>
              <p:cNvPr id="14" name="Picture 13" descr="vectorstock_712928.jpg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5576" r="4757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3" r="48748"/>
              <a:stretch/>
            </p:blipFill>
            <p:spPr>
              <a:xfrm>
                <a:off x="376761" y="3245550"/>
                <a:ext cx="748397" cy="1549397"/>
              </a:xfrm>
              <a:prstGeom prst="rect">
                <a:avLst/>
              </a:prstGeom>
            </p:spPr>
          </p:pic>
          <p:pic>
            <p:nvPicPr>
              <p:cNvPr id="38" name="Picture 37" descr="vectorstock_712928.jpg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100000" l="5576" r="4757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3" t="9128" r="48748" b="60048"/>
              <a:stretch/>
            </p:blipFill>
            <p:spPr>
              <a:xfrm>
                <a:off x="303384" y="1288815"/>
                <a:ext cx="748397" cy="451551"/>
              </a:xfrm>
              <a:prstGeom prst="rect">
                <a:avLst/>
              </a:prstGeom>
            </p:spPr>
          </p:pic>
        </p:grpSp>
        <p:sp>
          <p:nvSpPr>
            <p:cNvPr id="63" name="TextBox 62"/>
            <p:cNvSpPr txBox="1"/>
            <p:nvPr/>
          </p:nvSpPr>
          <p:spPr>
            <a:xfrm>
              <a:off x="272814" y="686741"/>
              <a:ext cx="3838715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en-US" sz="4000" dirty="0" smtClean="0">
                  <a:solidFill>
                    <a:srgbClr val="AEDAFF"/>
                  </a:solidFill>
                  <a:latin typeface="Adobe Caslon Pro"/>
                  <a:ea typeface="Segoe UI" panose="020B0502040204020203" pitchFamily="34" charset="0"/>
                  <a:cs typeface="Adobe Caslon Pro"/>
                </a:rPr>
                <a:t>15X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901438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184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6856" y="3495524"/>
            <a:ext cx="6349999" cy="870857"/>
          </a:xfrm>
          <a:prstGeom prst="rect">
            <a:avLst/>
          </a:prstGeom>
          <a:solidFill>
            <a:schemeClr val="bg1">
              <a:lumMod val="75000"/>
              <a:alpha val="29000"/>
            </a:schemeClr>
          </a:solid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endParaRPr lang="en-US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294" y="1607450"/>
            <a:ext cx="6238419" cy="308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defRPr/>
            </a:pPr>
            <a:r>
              <a:rPr lang="en-US" sz="5000" b="1" i="1" baseline="0" dirty="0" smtClean="0">
                <a:solidFill>
                  <a:schemeClr val="bg1">
                    <a:lumMod val="65000"/>
                  </a:schemeClr>
                </a:solidFill>
                <a:latin typeface="Helvetica"/>
                <a:ea typeface="Segoe UI" panose="020B0502040204020203" pitchFamily="34" charset="0"/>
                <a:cs typeface="Helvetica"/>
              </a:rPr>
              <a:t>Bringing the </a:t>
            </a:r>
            <a:r>
              <a:rPr lang="en-US" sz="11000" b="1" baseline="0" dirty="0">
                <a:solidFill>
                  <a:schemeClr val="tx2"/>
                </a:solidFill>
                <a:latin typeface="Helvetica"/>
                <a:ea typeface="Segoe UI" panose="020B0502040204020203" pitchFamily="34" charset="0"/>
                <a:cs typeface="Helvetica"/>
              </a:rPr>
              <a:t/>
            </a:r>
            <a:br>
              <a:rPr lang="en-US" sz="11000" b="1" baseline="0" dirty="0">
                <a:solidFill>
                  <a:schemeClr val="tx2"/>
                </a:solidFill>
                <a:latin typeface="Helvetica"/>
                <a:ea typeface="Segoe UI" panose="020B0502040204020203" pitchFamily="34" charset="0"/>
                <a:cs typeface="Helvetica"/>
              </a:rPr>
            </a:br>
            <a:r>
              <a:rPr lang="en-US" sz="11000" b="1" baseline="0" dirty="0" smtClean="0">
                <a:gradFill flip="none" rotWithShape="1">
                  <a:gsLst>
                    <a:gs pos="33000">
                      <a:srgbClr val="559BDC"/>
                    </a:gs>
                    <a:gs pos="100000">
                      <a:srgbClr val="4885B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8100" dir="2700000" algn="tl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Helvetica"/>
                <a:ea typeface="Segoe UI" panose="020B0502040204020203" pitchFamily="34" charset="0"/>
                <a:cs typeface="Helvetica"/>
              </a:rPr>
              <a:t>FUTURE</a:t>
            </a:r>
            <a:r>
              <a:rPr lang="en-US" sz="8000" b="1" baseline="0" dirty="0">
                <a:gradFill flip="none" rotWithShape="1">
                  <a:gsLst>
                    <a:gs pos="0">
                      <a:srgbClr val="559BDC"/>
                    </a:gs>
                    <a:gs pos="100000">
                      <a:srgbClr val="4C8DC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Helvetica"/>
                <a:ea typeface="Segoe UI" panose="020B0502040204020203" pitchFamily="34" charset="0"/>
                <a:cs typeface="Helvetica"/>
              </a:rPr>
              <a:t/>
            </a:r>
            <a:br>
              <a:rPr lang="en-US" sz="8000" b="1" baseline="0" dirty="0">
                <a:gradFill flip="none" rotWithShape="1">
                  <a:gsLst>
                    <a:gs pos="0">
                      <a:srgbClr val="559BDC"/>
                    </a:gs>
                    <a:gs pos="100000">
                      <a:srgbClr val="4C8DC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Helvetica"/>
                <a:ea typeface="Segoe UI" panose="020B0502040204020203" pitchFamily="34" charset="0"/>
                <a:cs typeface="Helvetica"/>
              </a:rPr>
            </a:br>
            <a:endParaRPr lang="en-US" sz="8000" b="1" baseline="0" dirty="0">
              <a:solidFill>
                <a:srgbClr val="FF6600"/>
              </a:solidFill>
              <a:latin typeface="Calibri"/>
              <a:ea typeface="Segoe UI" panose="020B0502040204020203" pitchFamily="34" charset="0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511" y="2415293"/>
            <a:ext cx="6238419" cy="2103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defRPr/>
            </a:pPr>
            <a:r>
              <a:rPr lang="en-US" sz="8000" b="1" baseline="0" dirty="0" smtClean="0">
                <a:gradFill flip="none" rotWithShape="1">
                  <a:gsLst>
                    <a:gs pos="0">
                      <a:srgbClr val="559BDC"/>
                    </a:gs>
                    <a:gs pos="100000">
                      <a:srgbClr val="4C8DC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Helvetica"/>
                <a:ea typeface="Segoe UI" panose="020B0502040204020203" pitchFamily="34" charset="0"/>
                <a:cs typeface="Helvetica"/>
              </a:rPr>
              <a:t> </a:t>
            </a:r>
            <a:r>
              <a:rPr lang="en-US" sz="8000" b="1" baseline="0" dirty="0">
                <a:gradFill flip="none" rotWithShape="1">
                  <a:gsLst>
                    <a:gs pos="0">
                      <a:srgbClr val="559BDC"/>
                    </a:gs>
                    <a:gs pos="100000">
                      <a:srgbClr val="4C8DC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Helvetica"/>
                <a:ea typeface="Segoe UI" panose="020B0502040204020203" pitchFamily="34" charset="0"/>
                <a:cs typeface="Helvetica"/>
              </a:rPr>
              <a:t/>
            </a:r>
            <a:br>
              <a:rPr lang="en-US" sz="8000" b="1" baseline="0" dirty="0">
                <a:gradFill flip="none" rotWithShape="1">
                  <a:gsLst>
                    <a:gs pos="0">
                      <a:srgbClr val="559BDC"/>
                    </a:gs>
                    <a:gs pos="100000">
                      <a:srgbClr val="4C8DC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Helvetica"/>
                <a:ea typeface="Segoe UI" panose="020B0502040204020203" pitchFamily="34" charset="0"/>
                <a:cs typeface="Helvetica"/>
              </a:rPr>
            </a:br>
            <a:r>
              <a:rPr lang="en-US" sz="8000" b="1" baseline="0" dirty="0" smtClean="0">
                <a:solidFill>
                  <a:srgbClr val="FF66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alibri"/>
                <a:ea typeface="Segoe UI" panose="020B0502040204020203" pitchFamily="34" charset="0"/>
                <a:cs typeface="Calibri"/>
              </a:rPr>
              <a:t>TO LIFE</a:t>
            </a:r>
            <a:endParaRPr lang="en-US" sz="8000" b="1" baseline="0" dirty="0">
              <a:solidFill>
                <a:srgbClr val="FF66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alibri"/>
              <a:ea typeface="Segoe UI" panose="020B0502040204020203" pitchFamily="34" charset="0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6240" y="1341120"/>
            <a:ext cx="8534400" cy="3195801"/>
            <a:chOff x="609600" y="46868"/>
            <a:chExt cx="8534400" cy="3195801"/>
          </a:xfrm>
        </p:grpSpPr>
        <p:grpSp>
          <p:nvGrpSpPr>
            <p:cNvPr id="3" name="Group 2"/>
            <p:cNvGrpSpPr/>
            <p:nvPr/>
          </p:nvGrpSpPr>
          <p:grpSpPr>
            <a:xfrm>
              <a:off x="609600" y="70635"/>
              <a:ext cx="8534400" cy="3170099"/>
              <a:chOff x="609600" y="70635"/>
              <a:chExt cx="8534400" cy="3170099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609600" y="681873"/>
                <a:ext cx="8534400" cy="2011684"/>
                <a:chOff x="609600" y="681873"/>
                <a:chExt cx="8534400" cy="2011684"/>
              </a:xfrm>
            </p:grpSpPr>
            <p:sp>
              <p:nvSpPr>
                <p:cNvPr id="132103" name="Rectangle 10"/>
                <p:cNvSpPr>
                  <a:spLocks noChangeArrowheads="1"/>
                </p:cNvSpPr>
                <p:nvPr/>
              </p:nvSpPr>
              <p:spPr bwMode="auto">
                <a:xfrm>
                  <a:off x="609600" y="685800"/>
                  <a:ext cx="8077200" cy="609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eaLnBrk="0" hangingPunct="0"/>
                  <a:r>
                    <a:rPr lang="en-US" sz="2800" baseline="0" dirty="0">
                      <a:solidFill>
                        <a:srgbClr val="FFFFFF"/>
                      </a:solidFill>
                      <a:latin typeface="Georgia" pitchFamily="-72" charset="0"/>
                      <a:ea typeface="Arial" pitchFamily="-72" charset="0"/>
                      <a:cs typeface="Arial" pitchFamily="-72" charset="0"/>
                    </a:rPr>
                    <a:t>Neurological Connection is…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3421062" y="1013052"/>
                  <a:ext cx="390525" cy="57943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800"/>
                    </a:spcBef>
                    <a:spcAft>
                      <a:spcPts val="0"/>
                    </a:spcAft>
                    <a:defRPr/>
                  </a:pPr>
                  <a:r>
                    <a:rPr lang="en-US" sz="3200" b="1" baseline="0" dirty="0">
                      <a:solidFill>
                        <a:schemeClr val="accent2"/>
                      </a:solidFill>
                      <a:latin typeface="+mj-lt"/>
                      <a:ea typeface="Segoe UI" panose="020B0502040204020203" pitchFamily="34" charset="0"/>
                      <a:cs typeface="Segoe UI" panose="020B0502040204020203" pitchFamily="34" charset="0"/>
                    </a:rPr>
                    <a:t>2</a:t>
                  </a:r>
                </a:p>
              </p:txBody>
            </p:sp>
            <p:sp>
              <p:nvSpPr>
                <p:cNvPr id="21" name="AutoShape 6"/>
                <p:cNvSpPr>
                  <a:spLocks noChangeArrowheads="1"/>
                </p:cNvSpPr>
                <p:nvPr/>
              </p:nvSpPr>
              <p:spPr bwMode="auto">
                <a:xfrm>
                  <a:off x="5656454" y="681877"/>
                  <a:ext cx="3487546" cy="2011680"/>
                </a:xfrm>
                <a:prstGeom prst="homePlate">
                  <a:avLst>
                    <a:gd name="adj" fmla="val 24058"/>
                  </a:avLst>
                </a:prstGeom>
                <a:gradFill flip="none" rotWithShape="1">
                  <a:gsLst>
                    <a:gs pos="29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0">
                  <a:solidFill>
                    <a:schemeClr val="bg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bg1">
                      <a:lumMod val="65000"/>
                      <a:alpha val="43000"/>
                    </a:schemeClr>
                  </a:outerShdw>
                </a:effectLst>
              </p:spPr>
              <p:txBody>
                <a:bodyPr wrap="none" lIns="90488" tIns="44450" rIns="90488" bIns="44450" anchor="ctr"/>
                <a:lstStyle/>
                <a:p>
                  <a:pPr marL="798513" lvl="2" eaLnBrk="0" hangingPunct="0">
                    <a:lnSpc>
                      <a:spcPct val="80000"/>
                    </a:lnSpc>
                  </a:pPr>
                  <a:r>
                    <a:rPr lang="en-US" sz="2200" baseline="0" dirty="0" smtClean="0">
                      <a:solidFill>
                        <a:schemeClr val="bg1"/>
                      </a:solidFill>
                      <a:latin typeface="Helvetica"/>
                      <a:cs typeface="Helvetica"/>
                    </a:rPr>
                    <a:t>	   Consumption</a:t>
                  </a:r>
                  <a:br>
                    <a:rPr lang="en-US" sz="2200" baseline="0" dirty="0" smtClean="0">
                      <a:solidFill>
                        <a:schemeClr val="bg1"/>
                      </a:solidFill>
                      <a:latin typeface="Helvetica"/>
                      <a:cs typeface="Helvetica"/>
                    </a:rPr>
                  </a:br>
                  <a:r>
                    <a:rPr lang="en-US" sz="2200" baseline="0" dirty="0" smtClean="0">
                      <a:solidFill>
                        <a:schemeClr val="bg1"/>
                      </a:solidFill>
                      <a:latin typeface="Helvetica"/>
                      <a:cs typeface="Helvetica"/>
                    </a:rPr>
                    <a:t>	   or using</a:t>
                  </a:r>
                </a:p>
                <a:p>
                  <a:pPr marL="798513" lvl="2" eaLnBrk="0" hangingPunct="0">
                    <a:lnSpc>
                      <a:spcPct val="80000"/>
                    </a:lnSpc>
                  </a:pPr>
                  <a:r>
                    <a:rPr lang="en-US" sz="2200" baseline="0" dirty="0" smtClean="0">
                      <a:solidFill>
                        <a:schemeClr val="bg1"/>
                      </a:solidFill>
                      <a:latin typeface="Helvetica"/>
                      <a:cs typeface="Helvetica"/>
                    </a:rPr>
                    <a:t>	   product or </a:t>
                  </a:r>
                  <a:br>
                    <a:rPr lang="en-US" sz="2200" baseline="0" dirty="0" smtClean="0">
                      <a:solidFill>
                        <a:schemeClr val="bg1"/>
                      </a:solidFill>
                      <a:latin typeface="Helvetica"/>
                      <a:cs typeface="Helvetica"/>
                    </a:rPr>
                  </a:br>
                  <a:r>
                    <a:rPr lang="en-US" sz="2200" baseline="0" dirty="0" smtClean="0">
                      <a:solidFill>
                        <a:schemeClr val="bg1"/>
                      </a:solidFill>
                      <a:latin typeface="Helvetica"/>
                      <a:cs typeface="Helvetica"/>
                    </a:rPr>
                    <a:t>	   service</a:t>
                  </a:r>
                  <a:endParaRPr lang="en-US" sz="2200" baseline="0" dirty="0">
                    <a:solidFill>
                      <a:schemeClr val="bg1"/>
                    </a:solidFill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2" name="AutoShape 7"/>
                <p:cNvSpPr>
                  <a:spLocks noChangeArrowheads="1"/>
                </p:cNvSpPr>
                <p:nvPr/>
              </p:nvSpPr>
              <p:spPr bwMode="auto">
                <a:xfrm>
                  <a:off x="3027975" y="681873"/>
                  <a:ext cx="3483419" cy="2011680"/>
                </a:xfrm>
                <a:prstGeom prst="homePlate">
                  <a:avLst>
                    <a:gd name="adj" fmla="val 26151"/>
                  </a:avLst>
                </a:prstGeom>
                <a:gradFill flip="none" rotWithShape="1">
                  <a:gsLst>
                    <a:gs pos="29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0">
                  <a:solidFill>
                    <a:schemeClr val="bg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bg1">
                      <a:lumMod val="65000"/>
                      <a:alpha val="43000"/>
                    </a:schemeClr>
                  </a:outerShdw>
                </a:effectLst>
              </p:spPr>
              <p:txBody>
                <a:bodyPr wrap="none" lIns="90488" tIns="44450" rIns="90488" bIns="44450" anchor="t"/>
                <a:lstStyle/>
                <a:p>
                  <a:pPr marL="460375" lvl="1" indent="-3175" eaLnBrk="0" hangingPunct="0">
                    <a:lnSpc>
                      <a:spcPct val="80000"/>
                    </a:lnSpc>
                  </a:pPr>
                  <a:endParaRPr lang="en-US" sz="3700" dirty="0" smtClean="0">
                    <a:solidFill>
                      <a:schemeClr val="bg1"/>
                    </a:solidFill>
                    <a:latin typeface="Helvetica"/>
                    <a:cs typeface="Helvetica"/>
                  </a:endParaRPr>
                </a:p>
                <a:p>
                  <a:pPr marL="460375" lvl="1" indent="-3175" eaLnBrk="0" hangingPunct="0">
                    <a:lnSpc>
                      <a:spcPct val="80000"/>
                    </a:lnSpc>
                  </a:pPr>
                  <a:endParaRPr lang="en-US" sz="3400" dirty="0">
                    <a:solidFill>
                      <a:schemeClr val="bg1"/>
                    </a:solidFill>
                    <a:latin typeface="Helvetica"/>
                    <a:cs typeface="Helvetica"/>
                  </a:endParaRPr>
                </a:p>
                <a:p>
                  <a:pPr marL="460375" lvl="1" indent="-3175" eaLnBrk="0" hangingPunct="0">
                    <a:lnSpc>
                      <a:spcPct val="80000"/>
                    </a:lnSpc>
                  </a:pPr>
                  <a:r>
                    <a:rPr lang="en-US" sz="3400" dirty="0" smtClean="0">
                      <a:solidFill>
                        <a:schemeClr val="bg1"/>
                      </a:solidFill>
                      <a:latin typeface="Helvetica"/>
                      <a:cs typeface="Helvetica"/>
                    </a:rPr>
                    <a:t>     Actual shopping </a:t>
                  </a:r>
                  <a:br>
                    <a:rPr lang="en-US" sz="3400" dirty="0" smtClean="0">
                      <a:solidFill>
                        <a:schemeClr val="bg1"/>
                      </a:solidFill>
                      <a:latin typeface="Helvetica"/>
                      <a:cs typeface="Helvetica"/>
                    </a:rPr>
                  </a:br>
                  <a:r>
                    <a:rPr lang="en-US" sz="3400" dirty="0" smtClean="0">
                      <a:solidFill>
                        <a:schemeClr val="bg1"/>
                      </a:solidFill>
                      <a:latin typeface="Helvetica"/>
                      <a:cs typeface="Helvetica"/>
                    </a:rPr>
                    <a:t>     experience</a:t>
                  </a:r>
                  <a:endParaRPr lang="en-US" sz="3400" dirty="0">
                    <a:solidFill>
                      <a:schemeClr val="bg1"/>
                    </a:solidFill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3" name="AutoShape 8"/>
                <p:cNvSpPr>
                  <a:spLocks noChangeArrowheads="1"/>
                </p:cNvSpPr>
                <p:nvPr/>
              </p:nvSpPr>
              <p:spPr bwMode="auto">
                <a:xfrm>
                  <a:off x="766763" y="701527"/>
                  <a:ext cx="2990644" cy="1981200"/>
                </a:xfrm>
                <a:prstGeom prst="homePlate">
                  <a:avLst>
                    <a:gd name="adj" fmla="val 25302"/>
                  </a:avLst>
                </a:prstGeom>
                <a:gradFill flip="none" rotWithShape="1">
                  <a:gsLst>
                    <a:gs pos="29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0">
                  <a:solidFill>
                    <a:schemeClr val="bg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bg1">
                      <a:lumMod val="65000"/>
                      <a:alpha val="43000"/>
                    </a:schemeClr>
                  </a:outerShdw>
                </a:effectLst>
              </p:spPr>
              <p:txBody>
                <a:bodyPr wrap="none" lIns="90488" tIns="44450" rIns="90488" bIns="44450" anchor="t"/>
                <a:lstStyle/>
                <a:p>
                  <a:pPr marL="520700" indent="-520700" eaLnBrk="0" hangingPunct="0">
                    <a:lnSpc>
                      <a:spcPct val="80000"/>
                    </a:lnSpc>
                  </a:pPr>
                  <a:r>
                    <a:rPr lang="en-US" sz="3200" dirty="0" smtClean="0">
                      <a:solidFill>
                        <a:schemeClr val="bg1"/>
                      </a:solidFill>
                      <a:latin typeface="Helvetica"/>
                      <a:cs typeface="Helvetica"/>
                    </a:rPr>
                    <a:t/>
                  </a:r>
                  <a:br>
                    <a:rPr lang="en-US" sz="3200" dirty="0" smtClean="0">
                      <a:solidFill>
                        <a:schemeClr val="bg1"/>
                      </a:solidFill>
                      <a:latin typeface="Helvetica"/>
                      <a:cs typeface="Helvetica"/>
                    </a:rPr>
                  </a:br>
                  <a:r>
                    <a:rPr lang="en-US" sz="3200" dirty="0" smtClean="0">
                      <a:solidFill>
                        <a:schemeClr val="bg1"/>
                      </a:solidFill>
                      <a:latin typeface="Helvetica"/>
                      <a:cs typeface="Helvetica"/>
                    </a:rPr>
                    <a:t/>
                  </a:r>
                  <a:br>
                    <a:rPr lang="en-US" sz="3200" dirty="0" smtClean="0">
                      <a:solidFill>
                        <a:schemeClr val="bg1"/>
                      </a:solidFill>
                      <a:latin typeface="Helvetica"/>
                      <a:cs typeface="Helvetica"/>
                    </a:rPr>
                  </a:br>
                  <a:r>
                    <a:rPr lang="en-US" sz="3400" dirty="0" smtClean="0">
                      <a:solidFill>
                        <a:schemeClr val="bg1"/>
                      </a:solidFill>
                      <a:latin typeface="Helvetica"/>
                      <a:cs typeface="Helvetica"/>
                    </a:rPr>
                    <a:t>Pre-shopping </a:t>
                  </a:r>
                  <a:br>
                    <a:rPr lang="en-US" sz="3400" dirty="0" smtClean="0">
                      <a:solidFill>
                        <a:schemeClr val="bg1"/>
                      </a:solidFill>
                      <a:latin typeface="Helvetica"/>
                      <a:cs typeface="Helvetica"/>
                    </a:rPr>
                  </a:br>
                  <a:r>
                    <a:rPr lang="en-US" sz="3400" dirty="0" smtClean="0">
                      <a:solidFill>
                        <a:schemeClr val="bg1"/>
                      </a:solidFill>
                      <a:latin typeface="Helvetica"/>
                      <a:cs typeface="Helvetica"/>
                    </a:rPr>
                    <a:t>anticipation</a:t>
                  </a:r>
                  <a:endParaRPr lang="en-US" sz="3400" dirty="0">
                    <a:solidFill>
                      <a:schemeClr val="bg1"/>
                    </a:solidFill>
                    <a:latin typeface="Helvetica"/>
                    <a:cs typeface="Helvetica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617460" y="70635"/>
                <a:ext cx="1816857" cy="317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800"/>
                  </a:spcBef>
                  <a:spcAft>
                    <a:spcPts val="0"/>
                  </a:spcAft>
                  <a:defRPr/>
                </a:pPr>
                <a:r>
                  <a:rPr lang="en-US" sz="20000" baseline="0" dirty="0">
                    <a:solidFill>
                      <a:schemeClr val="bg1">
                        <a:alpha val="21000"/>
                      </a:schemeClr>
                    </a:solidFill>
                    <a:latin typeface="+mj-lt"/>
                    <a:ea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3403444" y="72570"/>
              <a:ext cx="1816857" cy="3170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800"/>
                </a:spcBef>
                <a:spcAft>
                  <a:spcPts val="0"/>
                </a:spcAft>
                <a:defRPr/>
              </a:pPr>
              <a:r>
                <a:rPr lang="en-US" sz="20000" baseline="0" dirty="0" smtClean="0">
                  <a:solidFill>
                    <a:schemeClr val="bg1">
                      <a:alpha val="21000"/>
                    </a:schemeClr>
                  </a:solidFill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en-US" sz="20000" baseline="0" dirty="0">
                <a:solidFill>
                  <a:schemeClr val="bg1">
                    <a:alpha val="21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55803" y="46868"/>
              <a:ext cx="1816857" cy="3170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800"/>
                </a:spcBef>
                <a:spcAft>
                  <a:spcPts val="0"/>
                </a:spcAft>
                <a:defRPr/>
              </a:pPr>
              <a:r>
                <a:rPr lang="en-US" sz="20000" baseline="0" dirty="0" smtClean="0">
                  <a:solidFill>
                    <a:schemeClr val="bg1">
                      <a:alpha val="21000"/>
                    </a:schemeClr>
                  </a:solidFill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en-US" sz="20000" baseline="0" dirty="0">
                <a:solidFill>
                  <a:schemeClr val="bg1">
                    <a:alpha val="21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5911" y="4302343"/>
            <a:ext cx="8559558" cy="1271386"/>
            <a:chOff x="357908" y="3113623"/>
            <a:chExt cx="8559558" cy="1271386"/>
          </a:xfrm>
        </p:grpSpPr>
        <p:pic>
          <p:nvPicPr>
            <p:cNvPr id="132098" name="Picture 14" descr="apple-logo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620000">
              <a:off x="357908" y="3113623"/>
              <a:ext cx="576585" cy="696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104" name="Picture 2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620000">
              <a:off x="5384759" y="3497915"/>
              <a:ext cx="2043505" cy="535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10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620000">
              <a:off x="8199458" y="3235803"/>
              <a:ext cx="718008" cy="72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107" name="Picture 26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9620000">
              <a:off x="3657438" y="3746607"/>
              <a:ext cx="2971791" cy="638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108" name="Picture 1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9620000">
              <a:off x="2903696" y="3835400"/>
              <a:ext cx="2784616" cy="492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112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9620000">
              <a:off x="1021060" y="3879866"/>
              <a:ext cx="290512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113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19620000">
              <a:off x="1015047" y="3546791"/>
              <a:ext cx="201930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114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19620000">
              <a:off x="2506981" y="3681180"/>
              <a:ext cx="2158268" cy="488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115" name="Picture 4" descr="http://logonoid.com/images/whole-foods-logo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620000">
              <a:off x="6962782" y="3256558"/>
              <a:ext cx="1130103" cy="840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105" name="Picture 22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19622699">
              <a:off x="377530" y="3449252"/>
              <a:ext cx="1735893" cy="668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30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7812" y="4009929"/>
            <a:ext cx="1375281" cy="55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31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9430" y="2979065"/>
            <a:ext cx="1517754" cy="84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32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4764" y="2314774"/>
            <a:ext cx="2584668" cy="3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33" name="Picture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50335" y="3081785"/>
            <a:ext cx="1556920" cy="76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34" name="Picture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884" y="896505"/>
            <a:ext cx="1029494" cy="99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35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5239" y="5214591"/>
            <a:ext cx="1444650" cy="60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36" name="Picture 1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3142" y="6007381"/>
            <a:ext cx="1689621" cy="57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37" name="Picture 13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7812" y="4788307"/>
            <a:ext cx="887698" cy="67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38" name="Picture 14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884" y="4048020"/>
            <a:ext cx="2584668" cy="49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41" name="Picture 18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884" y="3199302"/>
            <a:ext cx="2112221" cy="51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42" name="Picture 19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78502" y="2243058"/>
            <a:ext cx="1729581" cy="57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43" name="Picture 20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01785" y="3982081"/>
            <a:ext cx="1387272" cy="109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7"/>
          <p:cNvSpPr txBox="1">
            <a:spLocks noChangeArrowheads="1"/>
          </p:cNvSpPr>
          <p:nvPr/>
        </p:nvSpPr>
        <p:spPr bwMode="auto">
          <a:xfrm>
            <a:off x="190494" y="118181"/>
            <a:ext cx="9691316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848484"/>
                </a:solidFill>
                <a:latin typeface="+mj-lt"/>
                <a:ea typeface="ＭＳ Ｐゴシック" pitchFamily="-72" charset="-128"/>
                <a:cs typeface="ＭＳ Ｐゴシック" pitchFamily="-7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848484"/>
                </a:solidFill>
                <a:latin typeface="Calibri" pitchFamily="-72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848484"/>
                </a:solidFill>
                <a:latin typeface="Calibri" pitchFamily="-72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848484"/>
                </a:solidFill>
                <a:latin typeface="Calibri" pitchFamily="-72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848484"/>
                </a:solidFill>
                <a:latin typeface="Calibri" pitchFamily="-72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848484"/>
                </a:solidFill>
                <a:latin typeface="Calibri" pitchFamily="-72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848484"/>
                </a:solidFill>
                <a:latin typeface="Calibri" pitchFamily="-72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848484"/>
                </a:solidFill>
                <a:latin typeface="Calibri" pitchFamily="-72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848484"/>
                </a:solidFill>
                <a:latin typeface="Calibri" pitchFamily="-72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450" baseline="0" dirty="0" smtClean="0">
                <a:solidFill>
                  <a:srgbClr val="FFFFFF"/>
                </a:solidFill>
                <a:latin typeface="Helvetica"/>
                <a:ea typeface="+mj-ea"/>
                <a:cs typeface="Helvetica"/>
              </a:rPr>
              <a:t>50% of all brands and retailers will disappear </a:t>
            </a:r>
            <a:endParaRPr lang="en-US" sz="2400" i="1" baseline="0" dirty="0" smtClean="0">
              <a:solidFill>
                <a:schemeClr val="bg1"/>
              </a:solidFill>
              <a:latin typeface="Helvetica"/>
              <a:ea typeface="+mj-ea"/>
              <a:cs typeface="Helvetica"/>
            </a:endParaRPr>
          </a:p>
        </p:txBody>
      </p:sp>
      <p:pic>
        <p:nvPicPr>
          <p:cNvPr id="2" name="Picture 1" descr="borders-logo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85" y="2293574"/>
            <a:ext cx="2046074" cy="513792"/>
          </a:xfrm>
          <a:prstGeom prst="rect">
            <a:avLst/>
          </a:prstGeom>
        </p:spPr>
      </p:pic>
      <p:pic>
        <p:nvPicPr>
          <p:cNvPr id="3" name="Picture 2" descr="Yahoo_Logo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00" y="4706374"/>
            <a:ext cx="2179057" cy="817146"/>
          </a:xfrm>
          <a:prstGeom prst="rect">
            <a:avLst/>
          </a:prstGeom>
        </p:spPr>
      </p:pic>
      <p:pic>
        <p:nvPicPr>
          <p:cNvPr id="4" name="Picture 3" descr="Best Buy logo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272" y="945074"/>
            <a:ext cx="1486970" cy="1024522"/>
          </a:xfrm>
          <a:prstGeom prst="rect">
            <a:avLst/>
          </a:prstGeom>
        </p:spPr>
      </p:pic>
      <p:pic>
        <p:nvPicPr>
          <p:cNvPr id="5" name="Picture 4" descr="Jack in the box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729" y="859262"/>
            <a:ext cx="1689269" cy="1265321"/>
          </a:xfrm>
          <a:prstGeom prst="rect">
            <a:avLst/>
          </a:prstGeom>
        </p:spPr>
      </p:pic>
      <p:pic>
        <p:nvPicPr>
          <p:cNvPr id="6" name="Picture 5" descr="JCPenny logo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88" y="5749146"/>
            <a:ext cx="2005263" cy="463216"/>
          </a:xfrm>
          <a:prstGeom prst="rect">
            <a:avLst/>
          </a:prstGeom>
        </p:spPr>
      </p:pic>
      <p:pic>
        <p:nvPicPr>
          <p:cNvPr id="7" name="Picture 6" descr="Mitsubishi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4053" y="5454314"/>
            <a:ext cx="1182788" cy="126999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8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8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8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8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8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8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8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8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2_CG Deliverable Template 07_2012">
  <a:themeElements>
    <a:clrScheme name="eBay">
      <a:dk1>
        <a:srgbClr val="424242"/>
      </a:dk1>
      <a:lt1>
        <a:srgbClr val="FFFFFF"/>
      </a:lt1>
      <a:dk2>
        <a:srgbClr val="000000"/>
      </a:dk2>
      <a:lt2>
        <a:srgbClr val="FFFFFF"/>
      </a:lt2>
      <a:accent1>
        <a:srgbClr val="FF0000"/>
      </a:accent1>
      <a:accent2>
        <a:srgbClr val="0066FF"/>
      </a:accent2>
      <a:accent3>
        <a:srgbClr val="FFCC00"/>
      </a:accent3>
      <a:accent4>
        <a:srgbClr val="878787"/>
      </a:accent4>
      <a:accent5>
        <a:srgbClr val="0066FF"/>
      </a:accent5>
      <a:accent6>
        <a:srgbClr val="99CC00"/>
      </a:accent6>
      <a:hlink>
        <a:srgbClr val="7F7F7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60000"/>
            <a:lumOff val="40000"/>
          </a:schemeClr>
        </a:solidFill>
        <a:ln w="9525"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0" h="0"/>
        </a:sp3d>
      </a:spPr>
      <a:bodyPr lIns="182880" rIns="182880" rtlCol="0" anchor="ctr"/>
      <a:lstStyle>
        <a:defPPr>
          <a:defRPr sz="2000" dirty="0" smtClean="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spcBef>
            <a:spcPts val="800"/>
          </a:spcBef>
          <a:defRPr sz="1500" dirty="0" smtClean="0">
            <a:solidFill>
              <a:schemeClr val="tx2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17500</TotalTime>
  <Words>338</Words>
  <Application>Microsoft Macintosh PowerPoint</Application>
  <PresentationFormat>On-screen Show (4:3)</PresentationFormat>
  <Paragraphs>59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2012_CG Deliverable Template 07_2012</vt:lpstr>
      <vt:lpstr>PowerPoint Presentation</vt:lpstr>
      <vt:lpstr>PowerPoint Presentation</vt:lpstr>
      <vt:lpstr>Information ‘overload’?</vt:lpstr>
      <vt:lpstr>PowerPoint Presentation</vt:lpstr>
      <vt:lpstr>PowerPoint Presentation</vt:lpstr>
      <vt:lpstr>Information ‘overload’?</vt:lpstr>
      <vt:lpstr>PowerPoint Presentation</vt:lpstr>
      <vt:lpstr>PowerPoint Presentation</vt:lpstr>
      <vt:lpstr>PowerPoint Presentation</vt:lpstr>
    </vt:vector>
  </TitlesOfParts>
  <Company>Kurt Salmon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Shoe Company</dc:title>
  <dc:creator>Windows User</dc:creator>
  <cp:lastModifiedBy>Nichola Americanos</cp:lastModifiedBy>
  <cp:revision>1148</cp:revision>
  <cp:lastPrinted>2013-09-22T01:26:40Z</cp:lastPrinted>
  <dcterms:created xsi:type="dcterms:W3CDTF">2013-08-21T21:49:17Z</dcterms:created>
  <dcterms:modified xsi:type="dcterms:W3CDTF">2018-06-14T22:09:13Z</dcterms:modified>
</cp:coreProperties>
</file>